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snapToGrid="0" snapToObjects="1">
      <p:cViewPr>
        <p:scale>
          <a:sx n="39" d="100"/>
          <a:sy n="39" d="100"/>
        </p:scale>
        <p:origin x="2304" y="10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9.0129299999999996E-2"/>
          <c:y val="6.1755900000000002E-2"/>
          <c:w val="0.88403100000000001"/>
          <c:h val="0.836808"/>
        </c:manualLayout>
      </c:layout>
      <c:barChart>
        <c:barDir val="bar"/>
        <c:grouping val="stacked"/>
        <c:varyColors val="0"/>
        <c:ser>
          <c:idx val="0"/>
          <c:order val="0"/>
          <c:tx>
            <c:strRef>
              <c:f>Sheet1!$A$2</c:f>
              <c:strCache>
                <c:ptCount val="1"/>
                <c:pt idx="0">
                  <c:v>Region 1</c:v>
                </c:pt>
              </c:strCache>
            </c:strRef>
          </c:tx>
          <c:spPr>
            <a:solidFill>
              <a:srgbClr val="330372"/>
            </a:solidFill>
            <a:ln w="12700" cap="flat">
              <a:noFill/>
              <a:miter lim="400000"/>
            </a:ln>
            <a:effectLst/>
          </c:spPr>
          <c:invertIfNegative val="0"/>
          <c:cat>
            <c:strRef>
              <c:f>Sheet1!$B$1:$E$1</c:f>
              <c:strCache>
                <c:ptCount val="4"/>
                <c:pt idx="0">
                  <c:v>April</c:v>
                </c:pt>
                <c:pt idx="1">
                  <c:v>May</c:v>
                </c:pt>
                <c:pt idx="2">
                  <c:v>June</c:v>
                </c:pt>
                <c:pt idx="3">
                  <c:v>July</c:v>
                </c:pt>
              </c:strCache>
            </c:strRef>
          </c:cat>
          <c:val>
            <c:numRef>
              <c:f>Sheet1!$B$2:$E$2</c:f>
              <c:numCache>
                <c:formatCode>General</c:formatCode>
                <c:ptCount val="4"/>
                <c:pt idx="0">
                  <c:v>27</c:v>
                </c:pt>
                <c:pt idx="1">
                  <c:v>36</c:v>
                </c:pt>
                <c:pt idx="2">
                  <c:v>63</c:v>
                </c:pt>
                <c:pt idx="3">
                  <c:v>143</c:v>
                </c:pt>
              </c:numCache>
            </c:numRef>
          </c:val>
          <c:extLst>
            <c:ext xmlns:c16="http://schemas.microsoft.com/office/drawing/2014/chart" uri="{C3380CC4-5D6E-409C-BE32-E72D297353CC}">
              <c16:uniqueId val="{00000000-EBF0-8441-BEBE-82F770E0B5CE}"/>
            </c:ext>
          </c:extLst>
        </c:ser>
        <c:ser>
          <c:idx val="1"/>
          <c:order val="1"/>
          <c:tx>
            <c:strRef>
              <c:f>Sheet1!$A$3</c:f>
              <c:strCache>
                <c:ptCount val="1"/>
                <c:pt idx="0">
                  <c:v>Region 2</c:v>
                </c:pt>
              </c:strCache>
            </c:strRef>
          </c:tx>
          <c:spPr>
            <a:solidFill>
              <a:srgbClr val="685BC7"/>
            </a:solidFill>
            <a:ln w="12700" cap="flat">
              <a:noFill/>
              <a:miter lim="400000"/>
            </a:ln>
            <a:effectLst/>
          </c:spPr>
          <c:invertIfNegative val="0"/>
          <c:cat>
            <c:strRef>
              <c:f>Sheet1!$B$1:$E$1</c:f>
              <c:strCache>
                <c:ptCount val="4"/>
                <c:pt idx="0">
                  <c:v>April</c:v>
                </c:pt>
                <c:pt idx="1">
                  <c:v>May</c:v>
                </c:pt>
                <c:pt idx="2">
                  <c:v>June</c:v>
                </c:pt>
                <c:pt idx="3">
                  <c:v>July</c:v>
                </c:pt>
              </c:strCache>
            </c:strRef>
          </c:cat>
          <c:val>
            <c:numRef>
              <c:f>Sheet1!$B$3:$E$3</c:f>
              <c:numCache>
                <c:formatCode>General</c:formatCode>
                <c:ptCount val="4"/>
                <c:pt idx="0">
                  <c:v>55</c:v>
                </c:pt>
                <c:pt idx="1">
                  <c:v>43</c:v>
                </c:pt>
                <c:pt idx="2">
                  <c:v>80</c:v>
                </c:pt>
                <c:pt idx="3">
                  <c:v>48</c:v>
                </c:pt>
              </c:numCache>
            </c:numRef>
          </c:val>
          <c:extLst>
            <c:ext xmlns:c16="http://schemas.microsoft.com/office/drawing/2014/chart" uri="{C3380CC4-5D6E-409C-BE32-E72D297353CC}">
              <c16:uniqueId val="{00000001-EBF0-8441-BEBE-82F770E0B5CE}"/>
            </c:ext>
          </c:extLst>
        </c:ser>
        <c:dLbls>
          <c:showLegendKey val="0"/>
          <c:showVal val="0"/>
          <c:showCatName val="0"/>
          <c:showSerName val="0"/>
          <c:showPercent val="0"/>
          <c:showBubbleSize val="0"/>
        </c:dLbls>
        <c:gapWidth val="4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12700" cap="flat">
            <a:solidFill>
              <a:srgbClr val="000000"/>
            </a:solidFill>
            <a:prstDash val="solid"/>
            <a:miter lim="400000"/>
          </a:ln>
        </c:spPr>
        <c:txPr>
          <a:bodyPr rot="0"/>
          <a:lstStyle/>
          <a:p>
            <a:pPr>
              <a:defRPr sz="3000" b="0" i="0" u="none" strike="noStrike">
                <a:solidFill>
                  <a:srgbClr val="000000"/>
                </a:solidFill>
                <a:latin typeface="Helvetica Neue"/>
              </a:defRPr>
            </a:pPr>
            <a:endParaRPr lang="en-US"/>
          </a:p>
        </c:txPr>
        <c:crossAx val="2094734553"/>
        <c:crosses val="autoZero"/>
        <c:auto val="1"/>
        <c:lblAlgn val="ctr"/>
        <c:lblOffset val="100"/>
        <c:noMultiLvlLbl val="1"/>
      </c:catAx>
      <c:valAx>
        <c:axId val="2094734553"/>
        <c:scaling>
          <c:orientation val="minMax"/>
        </c:scaling>
        <c:delete val="0"/>
        <c:axPos val="t"/>
        <c:majorGridlines>
          <c:spPr>
            <a:ln w="12700" cap="flat">
              <a:solidFill>
                <a:srgbClr val="B8B8B8"/>
              </a:solidFill>
              <a:prstDash val="solid"/>
              <a:miter lim="400000"/>
            </a:ln>
          </c:spPr>
        </c:majorGridlines>
        <c:numFmt formatCode="General" sourceLinked="0"/>
        <c:majorTickMark val="none"/>
        <c:minorTickMark val="none"/>
        <c:tickLblPos val="high"/>
        <c:spPr>
          <a:ln w="12700" cap="flat">
            <a:noFill/>
            <a:prstDash val="solid"/>
            <a:miter lim="400000"/>
          </a:ln>
        </c:spPr>
        <c:txPr>
          <a:bodyPr rot="0"/>
          <a:lstStyle/>
          <a:p>
            <a:pPr>
              <a:defRPr sz="3000" b="0" i="0" u="none" strike="noStrike">
                <a:solidFill>
                  <a:srgbClr val="000000"/>
                </a:solidFill>
                <a:latin typeface="Helvetica Neue"/>
              </a:defRPr>
            </a:pPr>
            <a:endParaRPr lang="en-US"/>
          </a:p>
        </c:txPr>
        <c:crossAx val="2094734552"/>
        <c:crosses val="autoZero"/>
        <c:crossBetween val="between"/>
        <c:majorUnit val="50"/>
        <c:minorUnit val="2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330372"/>
            </a:solidFill>
            <a:ln w="12700" cap="flat">
              <a:noFill/>
              <a:miter lim="400000"/>
            </a:ln>
            <a:effectLst/>
          </c:spPr>
          <c:dPt>
            <c:idx val="0"/>
            <c:bubble3D val="0"/>
            <c:spPr>
              <a:solidFill>
                <a:srgbClr val="330372"/>
              </a:solidFill>
              <a:ln w="12700" cap="flat">
                <a:noFill/>
                <a:miter lim="400000"/>
              </a:ln>
              <a:effectLst/>
            </c:spPr>
            <c:extLst>
              <c:ext xmlns:c16="http://schemas.microsoft.com/office/drawing/2014/chart" uri="{C3380CC4-5D6E-409C-BE32-E72D297353CC}">
                <c16:uniqueId val="{00000001-2363-4D4A-B636-D8E4A84626B6}"/>
              </c:ext>
            </c:extLst>
          </c:dPt>
          <c:dPt>
            <c:idx val="1"/>
            <c:bubble3D val="0"/>
            <c:spPr>
              <a:solidFill>
                <a:srgbClr val="685BC7"/>
              </a:solidFill>
              <a:ln w="12700" cap="flat">
                <a:noFill/>
                <a:miter lim="400000"/>
              </a:ln>
              <a:effectLst/>
            </c:spPr>
            <c:extLst>
              <c:ext xmlns:c16="http://schemas.microsoft.com/office/drawing/2014/chart" uri="{C3380CC4-5D6E-409C-BE32-E72D297353CC}">
                <c16:uniqueId val="{00000003-2363-4D4A-B636-D8E4A84626B6}"/>
              </c:ext>
            </c:extLst>
          </c:dPt>
          <c:dPt>
            <c:idx val="2"/>
            <c:bubble3D val="0"/>
            <c:spPr>
              <a:solidFill>
                <a:srgbClr val="EC3C65"/>
              </a:solidFill>
              <a:ln w="12700" cap="flat">
                <a:noFill/>
                <a:miter lim="400000"/>
              </a:ln>
              <a:effectLst/>
            </c:spPr>
            <c:extLst>
              <c:ext xmlns:c16="http://schemas.microsoft.com/office/drawing/2014/chart" uri="{C3380CC4-5D6E-409C-BE32-E72D297353CC}">
                <c16:uniqueId val="{00000005-2363-4D4A-B636-D8E4A84626B6}"/>
              </c:ext>
            </c:extLst>
          </c:dPt>
          <c:dPt>
            <c:idx val="3"/>
            <c:bubble3D val="0"/>
            <c:spPr>
              <a:solidFill>
                <a:srgbClr val="32A7DF"/>
              </a:solidFill>
              <a:ln w="12700" cap="flat">
                <a:noFill/>
                <a:miter lim="400000"/>
              </a:ln>
              <a:effectLst/>
            </c:spPr>
            <c:extLst>
              <c:ext xmlns:c16="http://schemas.microsoft.com/office/drawing/2014/chart" uri="{C3380CC4-5D6E-409C-BE32-E72D297353CC}">
                <c16:uniqueId val="{00000007-2363-4D4A-B636-D8E4A84626B6}"/>
              </c:ext>
            </c:extLst>
          </c:dPt>
          <c:dLbls>
            <c:dLbl>
              <c:idx val="0"/>
              <c:numFmt formatCode="#,##0%" sourceLinked="0"/>
              <c:spPr/>
              <c:txPr>
                <a:bodyPr/>
                <a:lstStyle/>
                <a:p>
                  <a:pPr>
                    <a:defRPr sz="4600" b="0" i="0" u="none" strike="noStrike">
                      <a:solidFill>
                        <a:srgbClr val="FFFFFF"/>
                      </a:solidFill>
                      <a:latin typeface="Helvetica Neue"/>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1-2363-4D4A-B636-D8E4A84626B6}"/>
                </c:ext>
              </c:extLst>
            </c:dLbl>
            <c:dLbl>
              <c:idx val="1"/>
              <c:numFmt formatCode="#,##0%" sourceLinked="0"/>
              <c:spPr/>
              <c:txPr>
                <a:bodyPr/>
                <a:lstStyle/>
                <a:p>
                  <a:pPr>
                    <a:defRPr sz="4600" b="0" i="0" u="none" strike="noStrike">
                      <a:solidFill>
                        <a:srgbClr val="FFFFFF"/>
                      </a:solidFill>
                      <a:latin typeface="Helvetica Neue"/>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3-2363-4D4A-B636-D8E4A84626B6}"/>
                </c:ext>
              </c:extLst>
            </c:dLbl>
            <c:dLbl>
              <c:idx val="2"/>
              <c:numFmt formatCode="#,##0%" sourceLinked="0"/>
              <c:spPr/>
              <c:txPr>
                <a:bodyPr/>
                <a:lstStyle/>
                <a:p>
                  <a:pPr>
                    <a:defRPr sz="4600" b="0" i="0" u="none" strike="noStrike">
                      <a:solidFill>
                        <a:srgbClr val="FFFFFF"/>
                      </a:solidFill>
                      <a:latin typeface="Helvetica Neue"/>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5-2363-4D4A-B636-D8E4A84626B6}"/>
                </c:ext>
              </c:extLst>
            </c:dLbl>
            <c:dLbl>
              <c:idx val="3"/>
              <c:numFmt formatCode="#,##0%" sourceLinked="0"/>
              <c:spPr/>
              <c:txPr>
                <a:bodyPr/>
                <a:lstStyle/>
                <a:p>
                  <a:pPr>
                    <a:defRPr sz="4600" b="0" i="0" u="none" strike="noStrike">
                      <a:solidFill>
                        <a:srgbClr val="FFFFFF"/>
                      </a:solidFill>
                      <a:latin typeface="Helvetica Neue"/>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7-2363-4D4A-B636-D8E4A84626B6}"/>
                </c:ext>
              </c:extLst>
            </c:dLbl>
            <c:numFmt formatCode="#,##0%" sourceLinked="0"/>
            <c:spPr>
              <a:noFill/>
              <a:ln>
                <a:noFill/>
              </a:ln>
              <a:effectLst/>
            </c:spPr>
            <c:txPr>
              <a:bodyPr/>
              <a:lstStyle/>
              <a:p>
                <a:pPr>
                  <a:defRPr sz="4600" b="0" i="0" u="none" strike="noStrike">
                    <a:solidFill>
                      <a:srgbClr val="FFFFFF"/>
                    </a:solidFill>
                    <a:latin typeface="Helvetica Neue"/>
                  </a:defRPr>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Sheet1!$B$1:$E$1</c:f>
              <c:strCache>
                <c:ptCount val="4"/>
                <c:pt idx="0">
                  <c:v>April</c:v>
                </c:pt>
                <c:pt idx="1">
                  <c:v>May</c:v>
                </c:pt>
                <c:pt idx="2">
                  <c:v>June</c:v>
                </c:pt>
                <c:pt idx="3">
                  <c:v>July</c:v>
                </c:pt>
              </c:strCache>
            </c:strRef>
          </c:cat>
          <c:val>
            <c:numRef>
              <c:f>Sheet1!$B$2:$E$2</c:f>
              <c:numCache>
                <c:formatCode>General</c:formatCode>
                <c:ptCount val="4"/>
                <c:pt idx="0">
                  <c:v>91</c:v>
                </c:pt>
                <c:pt idx="1">
                  <c:v>76</c:v>
                </c:pt>
                <c:pt idx="2">
                  <c:v>28</c:v>
                </c:pt>
                <c:pt idx="3">
                  <c:v>26</c:v>
                </c:pt>
              </c:numCache>
            </c:numRef>
          </c:val>
          <c:extLst>
            <c:ext xmlns:c16="http://schemas.microsoft.com/office/drawing/2014/chart" uri="{C3380CC4-5D6E-409C-BE32-E72D297353CC}">
              <c16:uniqueId val="{00000008-2363-4D4A-B636-D8E4A84626B6}"/>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4833937" y="2303859"/>
            <a:ext cx="14716126" cy="4643438"/>
          </a:xfrm>
          <a:prstGeom prst="rect">
            <a:avLst/>
          </a:prstGeom>
        </p:spPr>
        <p:txBody>
          <a:bodyPr anchor="b"/>
          <a:lstStyle/>
          <a:p>
            <a:r>
              <a:t>Title Text</a:t>
            </a:r>
          </a:p>
        </p:txBody>
      </p:sp>
      <p:sp>
        <p:nvSpPr>
          <p:cNvPr id="12" name="Body Level One…"/>
          <p:cNvSpPr txBox="1">
            <a:spLocks noGrp="1"/>
          </p:cNvSpPr>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Type a quote here.”"/>
          <p:cNvSpPr txBox="1">
            <a:spLocks noGrp="1"/>
          </p:cNvSpPr>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4833937" y="9447609"/>
            <a:ext cx="14716126" cy="2000251"/>
          </a:xfrm>
          <a:prstGeom prst="rect">
            <a:avLst/>
          </a:prstGeom>
        </p:spPr>
        <p:txBody>
          <a:bodyPr anchor="b"/>
          <a:lstStyle/>
          <a:p>
            <a:r>
              <a:t>Title Text</a:t>
            </a:r>
          </a:p>
        </p:txBody>
      </p:sp>
      <p:sp>
        <p:nvSpPr>
          <p:cNvPr id="22" name="Body Level One…"/>
          <p:cNvSpPr txBox="1">
            <a:spLocks noGrp="1"/>
          </p:cNvSpPr>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4833937" y="4536281"/>
            <a:ext cx="14716126" cy="4643438"/>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Body Level One…"/>
          <p:cNvSpPr txBox="1">
            <a:spLocks noGrp="1"/>
          </p:cNvSpPr>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228600" algn="ctr">
              <a:spcBef>
                <a:spcPts val="0"/>
              </a:spcBef>
              <a:buSzTx/>
              <a:buNone/>
              <a:defRPr sz="5200"/>
            </a:lvl2pPr>
            <a:lvl3pPr marL="0" indent="457200" algn="ctr">
              <a:spcBef>
                <a:spcPts val="0"/>
              </a:spcBef>
              <a:buSzTx/>
              <a:buNone/>
              <a:defRPr sz="5200"/>
            </a:lvl3pPr>
            <a:lvl4pPr marL="0" indent="685800" algn="ctr">
              <a:spcBef>
                <a:spcPts val="0"/>
              </a:spcBef>
              <a:buSzTx/>
              <a:buNone/>
              <a:defRPr sz="5200"/>
            </a:lvl4pPr>
            <a:lvl5pPr marL="0" indent="914400" algn="ctr">
              <a:spcBef>
                <a:spcPts val="0"/>
              </a:spcBef>
              <a:buSzTx/>
              <a:buNone/>
              <a:defRPr sz="52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4387453" y="1785937"/>
            <a:ext cx="15609094" cy="101441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387453" y="357187"/>
            <a:ext cx="15609094" cy="3036095"/>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Title Text</a:t>
            </a:r>
          </a:p>
        </p:txBody>
      </p:sp>
      <p:sp>
        <p:nvSpPr>
          <p:cNvPr id="3" name="Body Level One…"/>
          <p:cNvSpPr txBox="1">
            <a:spLocks noGrp="1"/>
          </p:cNvSpPr>
          <p:nvPr>
            <p:ph type="body" idx="1"/>
          </p:nvPr>
        </p:nvSpPr>
        <p:spPr>
          <a:xfrm>
            <a:off x="4387453" y="3643312"/>
            <a:ext cx="15609094" cy="884039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sz="22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sz="4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1pPr>
      <a:lvl2pPr marL="0" marR="0" indent="228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2pPr>
      <a:lvl3pPr marL="0" marR="0" indent="457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3pPr>
      <a:lvl4pPr marL="0" marR="0" indent="685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4pPr>
      <a:lvl5pPr marL="0" marR="0" indent="9144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5pPr>
      <a:lvl6pPr marL="0" marR="0" indent="11430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6pPr>
      <a:lvl7pPr marL="0" marR="0" indent="13716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7pPr>
      <a:lvl8pPr marL="0" marR="0" indent="16002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8pPr>
      <a:lvl9pPr marL="0" marR="0" indent="1828800" algn="ctr" defTabSz="821531" rtl="0" latinLnBrk="0">
        <a:lnSpc>
          <a:spcPct val="100000"/>
        </a:lnSpc>
        <a:spcBef>
          <a:spcPts val="0"/>
        </a:spcBef>
        <a:spcAft>
          <a:spcPts val="0"/>
        </a:spcAft>
        <a:buClrTx/>
        <a:buSzTx/>
        <a:buFontTx/>
        <a:buNone/>
        <a:tabLst/>
        <a:defRPr sz="22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1280px-Starling_Murmuration_-_RSPB_Minsmere_BW.jpg" descr="1280px-Starling_Murmuration_-_RSPB_Minsmere_BW.jpg"/>
          <p:cNvPicPr>
            <a:picLocks noChangeAspect="1"/>
          </p:cNvPicPr>
          <p:nvPr/>
        </p:nvPicPr>
        <p:blipFill>
          <a:blip r:embed="rId2">
            <a:extLst/>
          </a:blip>
          <a:srcRect l="4092" t="9958" r="4092" b="12541"/>
          <a:stretch>
            <a:fillRect/>
          </a:stretch>
        </p:blipFill>
        <p:spPr>
          <a:xfrm>
            <a:off x="0" y="-1"/>
            <a:ext cx="24384000" cy="13716001"/>
          </a:xfrm>
          <a:prstGeom prst="rect">
            <a:avLst/>
          </a:prstGeom>
          <a:ln w="12700">
            <a:miter lim="400000"/>
          </a:ln>
        </p:spPr>
      </p:pic>
      <p:sp>
        <p:nvSpPr>
          <p:cNvPr id="120" name="Rectangle"/>
          <p:cNvSpPr/>
          <p:nvPr/>
        </p:nvSpPr>
        <p:spPr>
          <a:xfrm>
            <a:off x="-22870" y="-52090"/>
            <a:ext cx="24429740" cy="13820180"/>
          </a:xfrm>
          <a:prstGeom prst="rect">
            <a:avLst/>
          </a:prstGeom>
          <a:solidFill>
            <a:srgbClr val="685BC7">
              <a:alpha val="90000"/>
            </a:srgbClr>
          </a:solidFill>
          <a:ln w="12700">
            <a:miter lim="400000"/>
          </a:ln>
        </p:spPr>
        <p:txBody>
          <a:bodyPr lIns="71437" tIns="71437" rIns="71437" bIns="71437" anchor="ctr"/>
          <a:lstStyle/>
          <a:p>
            <a:pPr>
              <a:defRPr sz="3000" b="0">
                <a:solidFill>
                  <a:srgbClr val="685BC7"/>
                </a:solidFill>
                <a:latin typeface="+mn-lt"/>
                <a:ea typeface="+mn-ea"/>
                <a:cs typeface="+mn-cs"/>
                <a:sym typeface="Helvetica Neue Medium"/>
              </a:defRPr>
            </a:pPr>
            <a:endParaRPr/>
          </a:p>
        </p:txBody>
      </p:sp>
      <p:pic>
        <p:nvPicPr>
          <p:cNvPr id="5" name="Picture 4">
            <a:extLst>
              <a:ext uri="{FF2B5EF4-FFF2-40B4-BE49-F238E27FC236}">
                <a16:creationId xmlns:a16="http://schemas.microsoft.com/office/drawing/2014/main" id="{9011B4DF-8F3B-FD4B-83E2-1A42AFF7B4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1810" y="6221530"/>
            <a:ext cx="5940379" cy="1272938"/>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 name="StarlingX_Diagram_SimplifiedArchitecture.jpg" descr="StarlingX_Diagram_SimplifiedArchitecture.jpg"/>
          <p:cNvPicPr>
            <a:picLocks noChangeAspect="1"/>
          </p:cNvPicPr>
          <p:nvPr/>
        </p:nvPicPr>
        <p:blipFill>
          <a:blip r:embed="rId2">
            <a:extLst/>
          </a:blip>
          <a:stretch>
            <a:fillRect/>
          </a:stretch>
        </p:blipFill>
        <p:spPr>
          <a:xfrm>
            <a:off x="8236490" y="2608381"/>
            <a:ext cx="16012870" cy="9007238"/>
          </a:xfrm>
          <a:prstGeom prst="rect">
            <a:avLst/>
          </a:prstGeom>
          <a:ln w="12700">
            <a:miter lim="400000"/>
          </a:ln>
        </p:spPr>
      </p:pic>
      <p:sp>
        <p:nvSpPr>
          <p:cNvPr id="185" name="StarlingX provides a deployment-ready, scalable, highly reliable Edge infrastructure software platform…"/>
          <p:cNvSpPr txBox="1"/>
          <p:nvPr/>
        </p:nvSpPr>
        <p:spPr>
          <a:xfrm>
            <a:off x="691529" y="4324350"/>
            <a:ext cx="7211500" cy="7589897"/>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spAutoFit/>
          </a:bodyPr>
          <a:lstStyle/>
          <a:p>
            <a:pPr algn="l" defTabSz="914400">
              <a:spcBef>
                <a:spcPts val="2500"/>
              </a:spcBef>
              <a:defRPr b="0">
                <a:latin typeface="Arial"/>
                <a:ea typeface="Arial"/>
                <a:cs typeface="Arial"/>
                <a:sym typeface="Arial"/>
              </a:defRPr>
            </a:pPr>
            <a:r>
              <a:rPr dirty="0" err="1"/>
              <a:t>StarlingX</a:t>
            </a:r>
            <a:r>
              <a:rPr dirty="0"/>
              <a:t> provides a deployment-ready, scalable, highly reliable Edge infrastructure software platform</a:t>
            </a:r>
          </a:p>
          <a:p>
            <a:pPr algn="l" defTabSz="914400">
              <a:spcBef>
                <a:spcPts val="2500"/>
              </a:spcBef>
              <a:defRPr b="0">
                <a:latin typeface="Arial"/>
                <a:ea typeface="Arial"/>
                <a:cs typeface="Arial"/>
                <a:sym typeface="Arial"/>
              </a:defRPr>
            </a:pPr>
            <a:r>
              <a:rPr dirty="0"/>
              <a:t>Services from the </a:t>
            </a:r>
            <a:r>
              <a:rPr dirty="0" err="1"/>
              <a:t>StarlingX</a:t>
            </a:r>
            <a:r>
              <a:rPr dirty="0"/>
              <a:t> virtualization platform focus on </a:t>
            </a:r>
            <a:br>
              <a:rPr lang="en-US" dirty="0"/>
            </a:br>
            <a:endParaRPr dirty="0"/>
          </a:p>
          <a:p>
            <a:pPr marL="367392" indent="-367392" algn="l" defTabSz="914400">
              <a:spcBef>
                <a:spcPts val="200"/>
              </a:spcBef>
              <a:buClr>
                <a:srgbClr val="685BC7"/>
              </a:buClr>
              <a:buSzPct val="100000"/>
              <a:buFont typeface="Arial"/>
              <a:buChar char="•"/>
              <a:defRPr b="0">
                <a:latin typeface="Arial"/>
                <a:ea typeface="Arial"/>
                <a:cs typeface="Arial"/>
                <a:sym typeface="Arial"/>
              </a:defRPr>
            </a:pPr>
            <a:r>
              <a:rPr dirty="0"/>
              <a:t>Easy deployment </a:t>
            </a:r>
          </a:p>
          <a:p>
            <a:pPr marL="367392" indent="-367392" algn="l" defTabSz="914400">
              <a:spcBef>
                <a:spcPts val="200"/>
              </a:spcBef>
              <a:buClr>
                <a:srgbClr val="685BC7"/>
              </a:buClr>
              <a:buSzPct val="100000"/>
              <a:buFont typeface="Arial"/>
              <a:buChar char="•"/>
              <a:defRPr b="0">
                <a:latin typeface="Arial"/>
                <a:ea typeface="Arial"/>
                <a:cs typeface="Arial"/>
                <a:sym typeface="Arial"/>
              </a:defRPr>
            </a:pPr>
            <a:r>
              <a:rPr dirty="0"/>
              <a:t>Low touch manageability </a:t>
            </a:r>
          </a:p>
          <a:p>
            <a:pPr marL="367392" indent="-367392" algn="l" defTabSz="914400">
              <a:spcBef>
                <a:spcPts val="200"/>
              </a:spcBef>
              <a:buClr>
                <a:srgbClr val="685BC7"/>
              </a:buClr>
              <a:buSzPct val="100000"/>
              <a:buFont typeface="Arial"/>
              <a:buChar char="•"/>
              <a:defRPr b="0">
                <a:latin typeface="Arial"/>
                <a:ea typeface="Arial"/>
                <a:cs typeface="Arial"/>
                <a:sym typeface="Arial"/>
              </a:defRPr>
            </a:pPr>
            <a:r>
              <a:rPr dirty="0"/>
              <a:t>Rapid response to events</a:t>
            </a:r>
            <a:endParaRPr lang="en-US" dirty="0"/>
          </a:p>
          <a:p>
            <a:pPr marL="367392" indent="-367392" algn="l" defTabSz="914400">
              <a:spcBef>
                <a:spcPts val="200"/>
              </a:spcBef>
              <a:buClr>
                <a:srgbClr val="685BC7"/>
              </a:buClr>
              <a:buSzPct val="100000"/>
              <a:buFont typeface="Arial"/>
              <a:buChar char="•"/>
              <a:defRPr b="0">
                <a:latin typeface="Arial"/>
                <a:ea typeface="Arial"/>
                <a:cs typeface="Arial"/>
                <a:sym typeface="Arial"/>
              </a:defRPr>
            </a:pPr>
            <a:r>
              <a:rPr dirty="0"/>
              <a:t>Fast recovery</a:t>
            </a:r>
            <a:br>
              <a:rPr lang="en-US" dirty="0"/>
            </a:br>
            <a:endParaRPr dirty="0"/>
          </a:p>
          <a:p>
            <a:pPr algn="l" defTabSz="914400">
              <a:spcBef>
                <a:spcPts val="1000"/>
              </a:spcBef>
              <a:defRPr b="0">
                <a:latin typeface="Arial"/>
                <a:ea typeface="Arial"/>
                <a:cs typeface="Arial"/>
                <a:sym typeface="Arial"/>
              </a:defRPr>
            </a:pPr>
            <a:r>
              <a:rPr dirty="0"/>
              <a:t>Think control at the Edge, control between IoT and Cloud, control over your virtual machines.</a:t>
            </a:r>
          </a:p>
        </p:txBody>
      </p:sp>
      <p:sp>
        <p:nvSpPr>
          <p:cNvPr id="186" name="Edge Virtualization Platform"/>
          <p:cNvSpPr txBox="1"/>
          <p:nvPr/>
        </p:nvSpPr>
        <p:spPr>
          <a:xfrm>
            <a:off x="691976" y="2447157"/>
            <a:ext cx="6415436" cy="159530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spAutoFit/>
          </a:bodyPr>
          <a:lstStyle>
            <a:lvl1pPr algn="l">
              <a:defRPr sz="5000">
                <a:solidFill>
                  <a:srgbClr val="685BC7"/>
                </a:solidFill>
                <a:latin typeface="Arial"/>
                <a:ea typeface="Arial"/>
                <a:cs typeface="Arial"/>
                <a:sym typeface="Arial"/>
              </a:defRPr>
            </a:lvl1pPr>
          </a:lstStyle>
          <a:p>
            <a:r>
              <a:rPr dirty="0"/>
              <a:t>Edge Virtualization Platform</a:t>
            </a:r>
          </a:p>
        </p:txBody>
      </p:sp>
      <p:sp>
        <p:nvSpPr>
          <p:cNvPr id="188" name="Line"/>
          <p:cNvSpPr/>
          <p:nvPr/>
        </p:nvSpPr>
        <p:spPr>
          <a:xfrm>
            <a:off x="804791" y="977480"/>
            <a:ext cx="19937529" cy="1"/>
          </a:xfrm>
          <a:prstGeom prst="line">
            <a:avLst/>
          </a:prstGeom>
          <a:ln w="25400">
            <a:solidFill>
              <a:srgbClr val="151F47">
                <a:alpha val="10000"/>
              </a:srgbClr>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9" name="Rectangle"/>
          <p:cNvSpPr/>
          <p:nvPr/>
        </p:nvSpPr>
        <p:spPr>
          <a:xfrm>
            <a:off x="0" y="13461319"/>
            <a:ext cx="24384001" cy="254001"/>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pic>
        <p:nvPicPr>
          <p:cNvPr id="8" name="Picture 7">
            <a:extLst>
              <a:ext uri="{FF2B5EF4-FFF2-40B4-BE49-F238E27FC236}">
                <a16:creationId xmlns:a16="http://schemas.microsoft.com/office/drawing/2014/main" id="{DDD89C78-F8EA-1544-AC1B-E94A1D8D81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19183" y="726951"/>
            <a:ext cx="2338266" cy="501057"/>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Line"/>
          <p:cNvSpPr/>
          <p:nvPr/>
        </p:nvSpPr>
        <p:spPr>
          <a:xfrm>
            <a:off x="804791" y="977480"/>
            <a:ext cx="19937529" cy="1"/>
          </a:xfrm>
          <a:prstGeom prst="line">
            <a:avLst/>
          </a:prstGeom>
          <a:ln w="25400">
            <a:solidFill>
              <a:srgbClr val="151F47">
                <a:alpha val="10000"/>
              </a:srgbClr>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3" name="Rectangle"/>
          <p:cNvSpPr/>
          <p:nvPr/>
        </p:nvSpPr>
        <p:spPr>
          <a:xfrm>
            <a:off x="0" y="13461319"/>
            <a:ext cx="24384001" cy="254001"/>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94" name="Scalability"/>
          <p:cNvSpPr txBox="1"/>
          <p:nvPr/>
        </p:nvSpPr>
        <p:spPr>
          <a:xfrm>
            <a:off x="9349458" y="1202426"/>
            <a:ext cx="5685086" cy="87947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spAutoFit/>
          </a:bodyPr>
          <a:lstStyle>
            <a:lvl1pPr>
              <a:defRPr sz="5000" b="0">
                <a:solidFill>
                  <a:srgbClr val="330372"/>
                </a:solidFill>
                <a:latin typeface="Roboto Black"/>
                <a:ea typeface="Roboto Black"/>
                <a:cs typeface="Roboto Black"/>
                <a:sym typeface="Roboto Black"/>
              </a:defRPr>
            </a:lvl1pPr>
          </a:lstStyle>
          <a:p>
            <a:r>
              <a:t>Scalability</a:t>
            </a:r>
          </a:p>
        </p:txBody>
      </p:sp>
      <p:grpSp>
        <p:nvGrpSpPr>
          <p:cNvPr id="197" name="Group"/>
          <p:cNvGrpSpPr/>
          <p:nvPr/>
        </p:nvGrpSpPr>
        <p:grpSpPr>
          <a:xfrm>
            <a:off x="3372352" y="2090947"/>
            <a:ext cx="17639296" cy="8931811"/>
            <a:chOff x="0" y="0"/>
            <a:chExt cx="17639295" cy="8931809"/>
          </a:xfrm>
        </p:grpSpPr>
        <p:pic>
          <p:nvPicPr>
            <p:cNvPr id="195" name="Picture 2" descr="Picture 2"/>
            <p:cNvPicPr>
              <a:picLocks noChangeAspect="1"/>
            </p:cNvPicPr>
            <p:nvPr/>
          </p:nvPicPr>
          <p:blipFill>
            <a:blip r:embed="rId2">
              <a:extLst/>
            </a:blip>
            <a:srcRect l="803" t="9978" r="803" b="1437"/>
            <a:stretch>
              <a:fillRect/>
            </a:stretch>
          </p:blipFill>
          <p:spPr>
            <a:xfrm>
              <a:off x="0" y="0"/>
              <a:ext cx="17639296" cy="8931810"/>
            </a:xfrm>
            <a:prstGeom prst="rect">
              <a:avLst/>
            </a:prstGeom>
            <a:ln w="12700" cap="flat">
              <a:noFill/>
              <a:miter lim="400000"/>
            </a:ln>
            <a:effectLst/>
          </p:spPr>
        </p:pic>
        <p:sp>
          <p:nvSpPr>
            <p:cNvPr id="196" name="Rectangle"/>
            <p:cNvSpPr/>
            <p:nvPr/>
          </p:nvSpPr>
          <p:spPr>
            <a:xfrm>
              <a:off x="192793" y="8144136"/>
              <a:ext cx="1826992" cy="717343"/>
            </a:xfrm>
            <a:prstGeom prst="rect">
              <a:avLst/>
            </a:prstGeom>
            <a:solidFill>
              <a:srgbClr val="FFFFFF"/>
            </a:solidFill>
            <a:ln w="12700" cap="flat">
              <a:noFill/>
              <a:miter lim="400000"/>
            </a:ln>
            <a:effectLst/>
          </p:spPr>
          <p:txBody>
            <a:bodyPr wrap="square" lIns="91436" tIns="91436" rIns="91436" bIns="91436" numCol="1" anchor="ctr">
              <a:noAutofit/>
            </a:bodyPr>
            <a:lstStyle/>
            <a:p>
              <a:pPr algn="l" defTabSz="1828800">
                <a:defRPr sz="3600" b="0">
                  <a:latin typeface="Helvetica"/>
                  <a:ea typeface="Helvetica"/>
                  <a:cs typeface="Helvetica"/>
                  <a:sym typeface="Helvetica"/>
                </a:defRPr>
              </a:pPr>
              <a:endParaRPr/>
            </a:p>
          </p:txBody>
        </p:sp>
      </p:grpSp>
      <p:sp>
        <p:nvSpPr>
          <p:cNvPr id="198" name="Single Server Runs all functions"/>
          <p:cNvSpPr txBox="1"/>
          <p:nvPr/>
        </p:nvSpPr>
        <p:spPr>
          <a:xfrm>
            <a:off x="4374530" y="11308624"/>
            <a:ext cx="3920084" cy="1023720"/>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defTabSz="914400">
              <a:lnSpc>
                <a:spcPct val="90000"/>
              </a:lnSpc>
              <a:spcBef>
                <a:spcPts val="2500"/>
              </a:spcBef>
              <a:defRPr>
                <a:latin typeface="Arial"/>
                <a:ea typeface="Arial"/>
                <a:cs typeface="Arial"/>
                <a:sym typeface="Arial"/>
              </a:defRPr>
            </a:pPr>
            <a:r>
              <a:t>Single Server</a:t>
            </a:r>
            <a:br/>
            <a:r>
              <a:rPr b="0"/>
              <a:t>Runs all functions</a:t>
            </a:r>
          </a:p>
        </p:txBody>
      </p:sp>
      <p:sp>
        <p:nvSpPr>
          <p:cNvPr id="199" name="Dual Server Redundant design"/>
          <p:cNvSpPr txBox="1"/>
          <p:nvPr/>
        </p:nvSpPr>
        <p:spPr>
          <a:xfrm>
            <a:off x="10231959" y="11308625"/>
            <a:ext cx="3920084" cy="1023720"/>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defTabSz="914400">
              <a:lnSpc>
                <a:spcPct val="90000"/>
              </a:lnSpc>
              <a:spcBef>
                <a:spcPts val="2500"/>
              </a:spcBef>
              <a:defRPr>
                <a:latin typeface="Arial"/>
                <a:ea typeface="Arial"/>
                <a:cs typeface="Arial"/>
                <a:sym typeface="Arial"/>
              </a:defRPr>
            </a:pPr>
            <a:r>
              <a:t>Dual Server</a:t>
            </a:r>
            <a:br/>
            <a:r>
              <a:rPr b="0"/>
              <a:t>Redundant design</a:t>
            </a:r>
          </a:p>
        </p:txBody>
      </p:sp>
      <p:sp>
        <p:nvSpPr>
          <p:cNvPr id="200" name="Multiple Server Full resilient and geographically distributable"/>
          <p:cNvSpPr txBox="1"/>
          <p:nvPr/>
        </p:nvSpPr>
        <p:spPr>
          <a:xfrm>
            <a:off x="15276586" y="11308625"/>
            <a:ext cx="5685087" cy="144795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defTabSz="914400">
              <a:lnSpc>
                <a:spcPct val="90000"/>
              </a:lnSpc>
              <a:spcBef>
                <a:spcPts val="2500"/>
              </a:spcBef>
              <a:defRPr>
                <a:latin typeface="Arial"/>
                <a:ea typeface="Arial"/>
                <a:cs typeface="Arial"/>
                <a:sym typeface="Arial"/>
              </a:defRPr>
            </a:pPr>
            <a:r>
              <a:t>Multiple Server</a:t>
            </a:r>
            <a:br/>
            <a:r>
              <a:rPr b="0"/>
              <a:t>Full resilient and geographically distributable</a:t>
            </a:r>
          </a:p>
        </p:txBody>
      </p:sp>
      <p:pic>
        <p:nvPicPr>
          <p:cNvPr id="12" name="Picture 11">
            <a:extLst>
              <a:ext uri="{FF2B5EF4-FFF2-40B4-BE49-F238E27FC236}">
                <a16:creationId xmlns:a16="http://schemas.microsoft.com/office/drawing/2014/main" id="{6D298524-E020-1245-B0A3-1D1B6A425C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19183" y="726951"/>
            <a:ext cx="2338266" cy="501057"/>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Chart Information Goes Here"/>
          <p:cNvSpPr txBox="1"/>
          <p:nvPr/>
        </p:nvSpPr>
        <p:spPr>
          <a:xfrm>
            <a:off x="13446507" y="10777946"/>
            <a:ext cx="8937180" cy="42666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defTabSz="457200">
              <a:lnSpc>
                <a:spcPts val="4300"/>
              </a:lnSpc>
              <a:defRPr sz="2000" b="0">
                <a:latin typeface="Arial"/>
                <a:ea typeface="Arial"/>
                <a:cs typeface="Arial"/>
                <a:sym typeface="Arial"/>
              </a:defRPr>
            </a:lvl1pPr>
          </a:lstStyle>
          <a:p>
            <a:r>
              <a:t>Chart Information Goes Here</a:t>
            </a:r>
          </a:p>
        </p:txBody>
      </p:sp>
      <p:graphicFrame>
        <p:nvGraphicFramePr>
          <p:cNvPr id="203" name="2D Stacked Bar Chart"/>
          <p:cNvGraphicFramePr/>
          <p:nvPr/>
        </p:nvGraphicFramePr>
        <p:xfrm>
          <a:off x="11093053" y="3005096"/>
          <a:ext cx="12542974" cy="7230597"/>
        </p:xfrm>
        <a:graphic>
          <a:graphicData uri="http://schemas.openxmlformats.org/drawingml/2006/chart">
            <c:chart xmlns:c="http://schemas.openxmlformats.org/drawingml/2006/chart" xmlns:r="http://schemas.openxmlformats.org/officeDocument/2006/relationships" r:id="rId2"/>
          </a:graphicData>
        </a:graphic>
      </p:graphicFrame>
      <p:sp>
        <p:nvSpPr>
          <p:cNvPr id="204" name="StarlingX provides a deployment-ready, scalable, highly reliable Edge infrastructure software platform…"/>
          <p:cNvSpPr txBox="1"/>
          <p:nvPr/>
        </p:nvSpPr>
        <p:spPr>
          <a:xfrm>
            <a:off x="691529" y="4085840"/>
            <a:ext cx="6623002" cy="734367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algn="l" defTabSz="914400">
              <a:lnSpc>
                <a:spcPct val="90000"/>
              </a:lnSpc>
              <a:spcBef>
                <a:spcPts val="2500"/>
              </a:spcBef>
              <a:defRPr b="0">
                <a:latin typeface="Arial"/>
                <a:ea typeface="Arial"/>
                <a:cs typeface="Arial"/>
                <a:sym typeface="Arial"/>
              </a:defRPr>
            </a:pPr>
            <a:r>
              <a:rPr dirty="0" err="1"/>
              <a:t>StarlingX</a:t>
            </a:r>
            <a:r>
              <a:rPr dirty="0"/>
              <a:t> provides a deployment-ready, scalable, highly reliable Edge infrastructure software platform</a:t>
            </a:r>
          </a:p>
          <a:p>
            <a:pPr algn="l" defTabSz="914400">
              <a:lnSpc>
                <a:spcPct val="90000"/>
              </a:lnSpc>
              <a:spcBef>
                <a:spcPts val="2500"/>
              </a:spcBef>
              <a:defRPr b="0">
                <a:latin typeface="Arial"/>
                <a:ea typeface="Arial"/>
                <a:cs typeface="Arial"/>
                <a:sym typeface="Arial"/>
              </a:defRPr>
            </a:pPr>
            <a:r>
              <a:rPr dirty="0"/>
              <a:t>Services from the </a:t>
            </a:r>
            <a:r>
              <a:rPr dirty="0" err="1"/>
              <a:t>StarlingX</a:t>
            </a:r>
            <a:r>
              <a:rPr dirty="0"/>
              <a:t> virtualization platform focus on </a:t>
            </a:r>
            <a:br>
              <a:rPr lang="en-US" dirty="0"/>
            </a:br>
            <a:endParaRPr dirty="0"/>
          </a:p>
          <a:p>
            <a:pPr marL="367392" indent="-367392" algn="l" defTabSz="914400">
              <a:lnSpc>
                <a:spcPct val="90000"/>
              </a:lnSpc>
              <a:spcBef>
                <a:spcPts val="200"/>
              </a:spcBef>
              <a:buClr>
                <a:srgbClr val="685BC7"/>
              </a:buClr>
              <a:buSzPct val="100000"/>
              <a:buFont typeface="Arial"/>
              <a:buChar char="•"/>
              <a:defRPr b="0">
                <a:latin typeface="Arial"/>
                <a:ea typeface="Arial"/>
                <a:cs typeface="Arial"/>
                <a:sym typeface="Arial"/>
              </a:defRPr>
            </a:pPr>
            <a:r>
              <a:rPr dirty="0"/>
              <a:t>Easy deployment </a:t>
            </a:r>
          </a:p>
          <a:p>
            <a:pPr marL="367392" indent="-367392" algn="l" defTabSz="914400">
              <a:lnSpc>
                <a:spcPct val="90000"/>
              </a:lnSpc>
              <a:spcBef>
                <a:spcPts val="200"/>
              </a:spcBef>
              <a:buClr>
                <a:srgbClr val="685BC7"/>
              </a:buClr>
              <a:buSzPct val="100000"/>
              <a:buFont typeface="Arial"/>
              <a:buChar char="•"/>
              <a:defRPr b="0">
                <a:latin typeface="Arial"/>
                <a:ea typeface="Arial"/>
                <a:cs typeface="Arial"/>
                <a:sym typeface="Arial"/>
              </a:defRPr>
            </a:pPr>
            <a:r>
              <a:rPr dirty="0"/>
              <a:t>Low touch manageability </a:t>
            </a:r>
          </a:p>
          <a:p>
            <a:pPr marL="367392" indent="-367392" algn="l" defTabSz="914400">
              <a:lnSpc>
                <a:spcPct val="90000"/>
              </a:lnSpc>
              <a:spcBef>
                <a:spcPts val="200"/>
              </a:spcBef>
              <a:buClr>
                <a:srgbClr val="685BC7"/>
              </a:buClr>
              <a:buSzPct val="100000"/>
              <a:buFont typeface="Arial"/>
              <a:buChar char="•"/>
              <a:defRPr b="0">
                <a:latin typeface="Arial"/>
                <a:ea typeface="Arial"/>
                <a:cs typeface="Arial"/>
                <a:sym typeface="Arial"/>
              </a:defRPr>
            </a:pPr>
            <a:r>
              <a:rPr dirty="0"/>
              <a:t>Rapid response to events</a:t>
            </a:r>
            <a:endParaRPr lang="en-US" dirty="0"/>
          </a:p>
          <a:p>
            <a:pPr marL="367392" indent="-367392" algn="l" defTabSz="914400">
              <a:lnSpc>
                <a:spcPct val="90000"/>
              </a:lnSpc>
              <a:spcBef>
                <a:spcPts val="200"/>
              </a:spcBef>
              <a:buClr>
                <a:srgbClr val="685BC7"/>
              </a:buClr>
              <a:buSzPct val="100000"/>
              <a:buFont typeface="Arial"/>
              <a:buChar char="•"/>
              <a:defRPr b="0">
                <a:latin typeface="Arial"/>
                <a:ea typeface="Arial"/>
                <a:cs typeface="Arial"/>
                <a:sym typeface="Arial"/>
              </a:defRPr>
            </a:pPr>
            <a:r>
              <a:rPr dirty="0"/>
              <a:t>Fast recovery</a:t>
            </a:r>
            <a:br>
              <a:rPr lang="en-US" dirty="0"/>
            </a:br>
            <a:endParaRPr dirty="0"/>
          </a:p>
          <a:p>
            <a:pPr algn="l" defTabSz="914400">
              <a:lnSpc>
                <a:spcPct val="90000"/>
              </a:lnSpc>
              <a:spcBef>
                <a:spcPts val="1000"/>
              </a:spcBef>
              <a:defRPr b="0">
                <a:latin typeface="Arial"/>
                <a:ea typeface="Arial"/>
                <a:cs typeface="Arial"/>
                <a:sym typeface="Arial"/>
              </a:defRPr>
            </a:pPr>
            <a:r>
              <a:rPr dirty="0"/>
              <a:t>Think control at the Edge, control between IoT and Cloud, control over your virtual machines.</a:t>
            </a:r>
          </a:p>
        </p:txBody>
      </p:sp>
      <p:sp>
        <p:nvSpPr>
          <p:cNvPr id="205" name="Title Goes Here"/>
          <p:cNvSpPr txBox="1"/>
          <p:nvPr/>
        </p:nvSpPr>
        <p:spPr>
          <a:xfrm>
            <a:off x="691976" y="2945247"/>
            <a:ext cx="5685086" cy="85870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spAutoFit/>
          </a:bodyPr>
          <a:lstStyle>
            <a:lvl1pPr algn="l">
              <a:defRPr sz="5000">
                <a:solidFill>
                  <a:srgbClr val="685BC7"/>
                </a:solidFill>
                <a:latin typeface="Arial"/>
                <a:ea typeface="Arial"/>
                <a:cs typeface="Arial"/>
                <a:sym typeface="Arial"/>
              </a:defRPr>
            </a:lvl1pPr>
          </a:lstStyle>
          <a:p>
            <a:r>
              <a:t>Title Goes Here</a:t>
            </a:r>
          </a:p>
        </p:txBody>
      </p:sp>
      <p:sp>
        <p:nvSpPr>
          <p:cNvPr id="207" name="Line"/>
          <p:cNvSpPr/>
          <p:nvPr/>
        </p:nvSpPr>
        <p:spPr>
          <a:xfrm>
            <a:off x="804791" y="977480"/>
            <a:ext cx="19937529" cy="1"/>
          </a:xfrm>
          <a:prstGeom prst="line">
            <a:avLst/>
          </a:prstGeom>
          <a:ln w="25400">
            <a:solidFill>
              <a:srgbClr val="151F47">
                <a:alpha val="10000"/>
              </a:srgbClr>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08" name="Rectangle"/>
          <p:cNvSpPr/>
          <p:nvPr/>
        </p:nvSpPr>
        <p:spPr>
          <a:xfrm>
            <a:off x="0" y="13461319"/>
            <a:ext cx="24384001" cy="254001"/>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pic>
        <p:nvPicPr>
          <p:cNvPr id="9" name="Picture 8">
            <a:extLst>
              <a:ext uri="{FF2B5EF4-FFF2-40B4-BE49-F238E27FC236}">
                <a16:creationId xmlns:a16="http://schemas.microsoft.com/office/drawing/2014/main" id="{2C701FF1-360D-3E47-B35E-F8DB704B97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19183" y="726951"/>
            <a:ext cx="2338266" cy="501057"/>
          </a:xfrm>
          <a:prstGeom prst="rect">
            <a:avLst/>
          </a:prstGeom>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Lorem ipsum dolor sit amet, consectetur adipiscing elit. Fusce lobortis lectus eget metus pellentesque ultricies. Nam laoreet euismod augue ac vehicula."/>
          <p:cNvSpPr txBox="1"/>
          <p:nvPr/>
        </p:nvSpPr>
        <p:spPr>
          <a:xfrm>
            <a:off x="755029" y="3082223"/>
            <a:ext cx="9669613" cy="162159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gn="l" defTabSz="457200">
              <a:lnSpc>
                <a:spcPts val="5700"/>
              </a:lnSpc>
              <a:defRPr b="0">
                <a:latin typeface="Arial"/>
                <a:ea typeface="Arial"/>
                <a:cs typeface="Arial"/>
                <a:sym typeface="Arial"/>
              </a:defRPr>
            </a:lvl1pPr>
          </a:lstStyle>
          <a:p>
            <a:pPr>
              <a:lnSpc>
                <a:spcPct val="100000"/>
              </a:lnSpc>
            </a:pPr>
            <a:r>
              <a:rPr dirty="0"/>
              <a:t>Lorem ipsum dolor sit </a:t>
            </a:r>
            <a:r>
              <a:rPr dirty="0" err="1"/>
              <a:t>amet</a:t>
            </a:r>
            <a:r>
              <a:rPr dirty="0"/>
              <a:t>, </a:t>
            </a:r>
            <a:r>
              <a:rPr dirty="0" err="1"/>
              <a:t>consectetur</a:t>
            </a:r>
            <a:r>
              <a:rPr dirty="0"/>
              <a:t> </a:t>
            </a:r>
            <a:r>
              <a:rPr dirty="0" err="1"/>
              <a:t>adipiscing</a:t>
            </a:r>
            <a:r>
              <a:rPr dirty="0"/>
              <a:t> </a:t>
            </a:r>
            <a:r>
              <a:rPr dirty="0" err="1"/>
              <a:t>elit</a:t>
            </a:r>
            <a:r>
              <a:rPr dirty="0"/>
              <a:t>. </a:t>
            </a:r>
            <a:r>
              <a:rPr dirty="0" err="1"/>
              <a:t>Fusce</a:t>
            </a:r>
            <a:r>
              <a:rPr dirty="0"/>
              <a:t> </a:t>
            </a:r>
            <a:r>
              <a:rPr dirty="0" err="1"/>
              <a:t>lobortis</a:t>
            </a:r>
            <a:r>
              <a:rPr dirty="0"/>
              <a:t> </a:t>
            </a:r>
            <a:r>
              <a:rPr dirty="0" err="1"/>
              <a:t>lectus</a:t>
            </a:r>
            <a:r>
              <a:rPr dirty="0"/>
              <a:t> </a:t>
            </a:r>
            <a:r>
              <a:rPr dirty="0" err="1"/>
              <a:t>eget</a:t>
            </a:r>
            <a:r>
              <a:rPr dirty="0"/>
              <a:t> </a:t>
            </a:r>
            <a:r>
              <a:rPr dirty="0" err="1"/>
              <a:t>metus</a:t>
            </a:r>
            <a:r>
              <a:rPr dirty="0"/>
              <a:t> </a:t>
            </a:r>
            <a:r>
              <a:rPr dirty="0" err="1"/>
              <a:t>pellentesque</a:t>
            </a:r>
            <a:r>
              <a:rPr dirty="0"/>
              <a:t> </a:t>
            </a:r>
            <a:r>
              <a:rPr dirty="0" err="1"/>
              <a:t>ultricies</a:t>
            </a:r>
            <a:r>
              <a:rPr dirty="0"/>
              <a:t>. Nam </a:t>
            </a:r>
            <a:r>
              <a:rPr dirty="0" err="1"/>
              <a:t>laoreet</a:t>
            </a:r>
            <a:r>
              <a:rPr dirty="0"/>
              <a:t> </a:t>
            </a:r>
            <a:r>
              <a:rPr dirty="0" err="1"/>
              <a:t>euismod</a:t>
            </a:r>
            <a:r>
              <a:rPr dirty="0"/>
              <a:t> </a:t>
            </a:r>
            <a:r>
              <a:rPr dirty="0" err="1"/>
              <a:t>augue</a:t>
            </a:r>
            <a:r>
              <a:rPr dirty="0"/>
              <a:t> ac </a:t>
            </a:r>
            <a:r>
              <a:rPr dirty="0" err="1"/>
              <a:t>vehicula</a:t>
            </a:r>
            <a:r>
              <a:rPr dirty="0"/>
              <a:t>.</a:t>
            </a:r>
          </a:p>
        </p:txBody>
      </p:sp>
      <p:sp>
        <p:nvSpPr>
          <p:cNvPr id="211" name="Bullet List"/>
          <p:cNvSpPr txBox="1"/>
          <p:nvPr/>
        </p:nvSpPr>
        <p:spPr>
          <a:xfrm>
            <a:off x="730076" y="2053951"/>
            <a:ext cx="8369648" cy="85870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spAutoFit/>
          </a:bodyPr>
          <a:lstStyle>
            <a:lvl1pPr algn="l">
              <a:defRPr sz="5000">
                <a:solidFill>
                  <a:srgbClr val="685BC7"/>
                </a:solidFill>
                <a:latin typeface="Arial"/>
                <a:ea typeface="Arial"/>
                <a:cs typeface="Arial"/>
                <a:sym typeface="Arial"/>
              </a:defRPr>
            </a:lvl1pPr>
          </a:lstStyle>
          <a:p>
            <a:r>
              <a:t>Bullet List</a:t>
            </a:r>
          </a:p>
        </p:txBody>
      </p:sp>
      <p:sp>
        <p:nvSpPr>
          <p:cNvPr id="212" name="Duis egestas, ipsum eu placerat fermentum,…"/>
          <p:cNvSpPr txBox="1"/>
          <p:nvPr/>
        </p:nvSpPr>
        <p:spPr>
          <a:xfrm>
            <a:off x="755029" y="6414195"/>
            <a:ext cx="9669613" cy="211403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marL="388937" indent="-388937" algn="l" defTabSz="457200">
              <a:buClr>
                <a:srgbClr val="685BC7"/>
              </a:buClr>
              <a:buSzPct val="145000"/>
              <a:buChar char="•"/>
              <a:defRPr b="0">
                <a:latin typeface="Arial"/>
                <a:ea typeface="Arial"/>
                <a:cs typeface="Arial"/>
                <a:sym typeface="Arial"/>
              </a:defRPr>
            </a:pPr>
            <a:r>
              <a:t>Duis egestas, ipsum eu placerat fermentum, </a:t>
            </a:r>
          </a:p>
          <a:p>
            <a:pPr marL="388937" indent="-388937" algn="l" defTabSz="457200">
              <a:buClr>
                <a:srgbClr val="685BC7"/>
              </a:buClr>
              <a:buSzPct val="145000"/>
              <a:buChar char="•"/>
              <a:defRPr b="0">
                <a:latin typeface="Arial"/>
                <a:ea typeface="Arial"/>
                <a:cs typeface="Arial"/>
                <a:sym typeface="Arial"/>
              </a:defRPr>
            </a:pPr>
            <a:r>
              <a:t>Ex lectus hendrerit dui, et posuere velit</a:t>
            </a:r>
          </a:p>
          <a:p>
            <a:pPr marL="388937" indent="-388937" algn="l" defTabSz="457200">
              <a:buClr>
                <a:srgbClr val="685BC7"/>
              </a:buClr>
              <a:buSzPct val="145000"/>
              <a:buChar char="•"/>
              <a:defRPr b="0">
                <a:latin typeface="Arial"/>
                <a:ea typeface="Arial"/>
                <a:cs typeface="Arial"/>
                <a:sym typeface="Arial"/>
              </a:defRPr>
            </a:pPr>
            <a:r>
              <a:t>Mauris at fringilla justo. Suspendisse potenti. </a:t>
            </a:r>
          </a:p>
          <a:p>
            <a:pPr marL="388937" indent="-388937" algn="l" defTabSz="457200">
              <a:buClr>
                <a:srgbClr val="685BC7"/>
              </a:buClr>
              <a:buSzPct val="145000"/>
              <a:buChar char="•"/>
              <a:defRPr b="0">
                <a:latin typeface="Arial"/>
                <a:ea typeface="Arial"/>
                <a:cs typeface="Arial"/>
                <a:sym typeface="Arial"/>
              </a:defRPr>
            </a:pPr>
            <a:r>
              <a:t>Pellentesque consequat cursus est quis. </a:t>
            </a:r>
          </a:p>
        </p:txBody>
      </p:sp>
      <p:sp>
        <p:nvSpPr>
          <p:cNvPr id="213" name="Replace or Delete Photos"/>
          <p:cNvSpPr txBox="1"/>
          <p:nvPr/>
        </p:nvSpPr>
        <p:spPr>
          <a:xfrm>
            <a:off x="755029" y="5579069"/>
            <a:ext cx="9669613" cy="63671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gn="l" defTabSz="457200">
              <a:lnSpc>
                <a:spcPts val="5700"/>
              </a:lnSpc>
              <a:defRPr>
                <a:solidFill>
                  <a:srgbClr val="330372"/>
                </a:solidFill>
                <a:latin typeface="Arial"/>
                <a:ea typeface="Arial"/>
                <a:cs typeface="Arial"/>
                <a:sym typeface="Arial"/>
              </a:defRPr>
            </a:lvl1pPr>
          </a:lstStyle>
          <a:p>
            <a:pPr>
              <a:lnSpc>
                <a:spcPct val="100000"/>
              </a:lnSpc>
            </a:pPr>
            <a:r>
              <a:t>Replace or Delete Photos </a:t>
            </a:r>
          </a:p>
        </p:txBody>
      </p:sp>
      <p:sp>
        <p:nvSpPr>
          <p:cNvPr id="214" name="Duis egestas, ipsum eu placerat fermentum,…"/>
          <p:cNvSpPr txBox="1"/>
          <p:nvPr/>
        </p:nvSpPr>
        <p:spPr>
          <a:xfrm>
            <a:off x="755029" y="9989447"/>
            <a:ext cx="9669613" cy="211403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marL="388937" indent="-388937" algn="l" defTabSz="457200">
              <a:buClr>
                <a:srgbClr val="685BC7"/>
              </a:buClr>
              <a:buSzPct val="145000"/>
              <a:buChar char="•"/>
              <a:defRPr b="0">
                <a:latin typeface="Arial"/>
                <a:ea typeface="Arial"/>
                <a:cs typeface="Arial"/>
                <a:sym typeface="Arial"/>
              </a:defRPr>
            </a:pPr>
            <a:r>
              <a:t>Duis egestas, ipsum eu placerat fermentum, </a:t>
            </a:r>
          </a:p>
          <a:p>
            <a:pPr marL="388937" indent="-388937" algn="l" defTabSz="457200">
              <a:buClr>
                <a:srgbClr val="685BC7"/>
              </a:buClr>
              <a:buSzPct val="145000"/>
              <a:buChar char="•"/>
              <a:defRPr b="0">
                <a:latin typeface="Arial"/>
                <a:ea typeface="Arial"/>
                <a:cs typeface="Arial"/>
                <a:sym typeface="Arial"/>
              </a:defRPr>
            </a:pPr>
            <a:r>
              <a:t>Ex lectus hendrerit dui, et posuere velit</a:t>
            </a:r>
          </a:p>
          <a:p>
            <a:pPr marL="388937" indent="-388937" algn="l" defTabSz="457200">
              <a:buClr>
                <a:srgbClr val="685BC7"/>
              </a:buClr>
              <a:buSzPct val="145000"/>
              <a:buChar char="•"/>
              <a:defRPr b="0">
                <a:latin typeface="Arial"/>
                <a:ea typeface="Arial"/>
                <a:cs typeface="Arial"/>
                <a:sym typeface="Arial"/>
              </a:defRPr>
            </a:pPr>
            <a:r>
              <a:t>Mauris at fringilla justo. Suspendisse potenti. </a:t>
            </a:r>
          </a:p>
          <a:p>
            <a:pPr marL="388937" indent="-388937" algn="l" defTabSz="457200">
              <a:buClr>
                <a:srgbClr val="685BC7"/>
              </a:buClr>
              <a:buSzPct val="145000"/>
              <a:buChar char="•"/>
              <a:defRPr b="0">
                <a:latin typeface="Arial"/>
                <a:ea typeface="Arial"/>
                <a:cs typeface="Arial"/>
                <a:sym typeface="Arial"/>
              </a:defRPr>
            </a:pPr>
            <a:r>
              <a:t>Pellentesque consequat cursus est quis. </a:t>
            </a:r>
          </a:p>
        </p:txBody>
      </p:sp>
      <p:sp>
        <p:nvSpPr>
          <p:cNvPr id="215" name="Replace or Delete Photos"/>
          <p:cNvSpPr txBox="1"/>
          <p:nvPr/>
        </p:nvSpPr>
        <p:spPr>
          <a:xfrm>
            <a:off x="755029" y="9071771"/>
            <a:ext cx="9669613" cy="63671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gn="l" defTabSz="457200">
              <a:lnSpc>
                <a:spcPts val="5700"/>
              </a:lnSpc>
              <a:defRPr>
                <a:solidFill>
                  <a:srgbClr val="330372"/>
                </a:solidFill>
                <a:latin typeface="Arial"/>
                <a:ea typeface="Arial"/>
                <a:cs typeface="Arial"/>
                <a:sym typeface="Arial"/>
              </a:defRPr>
            </a:lvl1pPr>
          </a:lstStyle>
          <a:p>
            <a:pPr>
              <a:lnSpc>
                <a:spcPct val="100000"/>
              </a:lnSpc>
            </a:pPr>
            <a:r>
              <a:t>Replace or Delete Photos </a:t>
            </a:r>
          </a:p>
        </p:txBody>
      </p:sp>
      <p:pic>
        <p:nvPicPr>
          <p:cNvPr id="216" name="architecture-building-business-1117452.jpg" descr="architecture-building-business-1117452.jpg"/>
          <p:cNvPicPr>
            <a:picLocks noChangeAspect="1"/>
          </p:cNvPicPr>
          <p:nvPr/>
        </p:nvPicPr>
        <p:blipFill>
          <a:blip r:embed="rId2">
            <a:extLst/>
          </a:blip>
          <a:srcRect t="45028"/>
          <a:stretch>
            <a:fillRect/>
          </a:stretch>
        </p:blipFill>
        <p:spPr>
          <a:xfrm>
            <a:off x="12221825" y="2427344"/>
            <a:ext cx="11410504" cy="4566834"/>
          </a:xfrm>
          <a:prstGeom prst="rect">
            <a:avLst/>
          </a:prstGeom>
          <a:ln w="12700">
            <a:miter lim="400000"/>
          </a:ln>
        </p:spPr>
      </p:pic>
      <p:pic>
        <p:nvPicPr>
          <p:cNvPr id="217" name="abstract-art-background-370799.jpg" descr="abstract-art-background-370799.jpg"/>
          <p:cNvPicPr>
            <a:picLocks noChangeAspect="1"/>
          </p:cNvPicPr>
          <p:nvPr/>
        </p:nvPicPr>
        <p:blipFill>
          <a:blip r:embed="rId3">
            <a:extLst/>
          </a:blip>
          <a:srcRect r="25907"/>
          <a:stretch>
            <a:fillRect/>
          </a:stretch>
        </p:blipFill>
        <p:spPr>
          <a:xfrm>
            <a:off x="12198975" y="7517608"/>
            <a:ext cx="5453266" cy="4600033"/>
          </a:xfrm>
          <a:prstGeom prst="rect">
            <a:avLst/>
          </a:prstGeom>
          <a:ln w="12700">
            <a:miter lim="400000"/>
          </a:ln>
        </p:spPr>
      </p:pic>
      <p:pic>
        <p:nvPicPr>
          <p:cNvPr id="218" name="architecture-buildings-city-408951.jpg" descr="architecture-buildings-city-408951.jpg"/>
          <p:cNvPicPr>
            <a:picLocks noChangeAspect="1"/>
          </p:cNvPicPr>
          <p:nvPr/>
        </p:nvPicPr>
        <p:blipFill>
          <a:blip r:embed="rId4">
            <a:extLst/>
          </a:blip>
          <a:srcRect l="12444" r="20805"/>
          <a:stretch>
            <a:fillRect/>
          </a:stretch>
        </p:blipFill>
        <p:spPr>
          <a:xfrm>
            <a:off x="18171000" y="7521519"/>
            <a:ext cx="5449476" cy="4592356"/>
          </a:xfrm>
          <a:prstGeom prst="rect">
            <a:avLst/>
          </a:prstGeom>
          <a:ln w="12700">
            <a:miter lim="400000"/>
          </a:ln>
        </p:spPr>
      </p:pic>
      <p:sp>
        <p:nvSpPr>
          <p:cNvPr id="220" name="Rectangle"/>
          <p:cNvSpPr/>
          <p:nvPr/>
        </p:nvSpPr>
        <p:spPr>
          <a:xfrm>
            <a:off x="0" y="13461319"/>
            <a:ext cx="24384001" cy="254001"/>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1" name="Line"/>
          <p:cNvSpPr/>
          <p:nvPr/>
        </p:nvSpPr>
        <p:spPr>
          <a:xfrm>
            <a:off x="804791" y="977480"/>
            <a:ext cx="19937529" cy="1"/>
          </a:xfrm>
          <a:prstGeom prst="line">
            <a:avLst/>
          </a:prstGeom>
          <a:ln w="25400">
            <a:solidFill>
              <a:srgbClr val="151F47">
                <a:alpha val="10000"/>
              </a:srgbClr>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pic>
        <p:nvPicPr>
          <p:cNvPr id="14" name="Picture 13">
            <a:extLst>
              <a:ext uri="{FF2B5EF4-FFF2-40B4-BE49-F238E27FC236}">
                <a16:creationId xmlns:a16="http://schemas.microsoft.com/office/drawing/2014/main" id="{54AEF5DF-8320-6C4A-AB2C-94D5799BEBE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19183" y="726951"/>
            <a:ext cx="2338266" cy="501057"/>
          </a:xfrm>
          <a:prstGeom prst="rect">
            <a:avLst/>
          </a:prstGeom>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Title Goes Here"/>
          <p:cNvSpPr txBox="1"/>
          <p:nvPr/>
        </p:nvSpPr>
        <p:spPr>
          <a:xfrm>
            <a:off x="14869194" y="2740502"/>
            <a:ext cx="6861821" cy="85870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spAutoFit/>
          </a:bodyPr>
          <a:lstStyle>
            <a:lvl1pPr algn="l">
              <a:defRPr sz="5000">
                <a:solidFill>
                  <a:srgbClr val="330372"/>
                </a:solidFill>
                <a:latin typeface="Arial"/>
                <a:ea typeface="Arial"/>
                <a:cs typeface="Arial"/>
                <a:sym typeface="Arial"/>
              </a:defRPr>
            </a:lvl1pPr>
          </a:lstStyle>
          <a:p>
            <a:r>
              <a:t>Title Goes Here</a:t>
            </a:r>
          </a:p>
        </p:txBody>
      </p:sp>
      <p:sp>
        <p:nvSpPr>
          <p:cNvPr id="224" name="Lorem ipsum dolor sit amet, consectetur adipiscing elit. Fusce lobortis lectus eget metus pellentesque ultricies. Nam laoreet euismod augue ac vehicula. Sed a metus id ligula varius malesuada.   Duis egestas, ipsum eu placerat fermentum, ex lectus hendrerit dui, et posuere velit tellus eget dolor. Mauris at fringilla justo. Suspendisse potenti. Pellentesque consequat cursus quis."/>
          <p:cNvSpPr txBox="1"/>
          <p:nvPr/>
        </p:nvSpPr>
        <p:spPr>
          <a:xfrm>
            <a:off x="14894148" y="3754096"/>
            <a:ext cx="6997254" cy="605357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algn="l" defTabSz="457200">
              <a:defRPr b="0">
                <a:latin typeface="Arial"/>
                <a:ea typeface="Arial"/>
                <a:cs typeface="Arial"/>
                <a:sym typeface="Arial"/>
              </a:defRPr>
            </a:pPr>
            <a:r>
              <a:rPr dirty="0"/>
              <a:t>Lorem ipsum dolor sit </a:t>
            </a:r>
            <a:r>
              <a:rPr dirty="0" err="1"/>
              <a:t>amet</a:t>
            </a:r>
            <a:r>
              <a:rPr dirty="0"/>
              <a:t>, </a:t>
            </a:r>
            <a:r>
              <a:rPr dirty="0" err="1"/>
              <a:t>consectetur</a:t>
            </a:r>
            <a:r>
              <a:rPr dirty="0"/>
              <a:t> </a:t>
            </a:r>
            <a:r>
              <a:rPr dirty="0" err="1"/>
              <a:t>adipiscing</a:t>
            </a:r>
            <a:r>
              <a:rPr dirty="0"/>
              <a:t> </a:t>
            </a:r>
            <a:r>
              <a:rPr dirty="0" err="1"/>
              <a:t>elit</a:t>
            </a:r>
            <a:r>
              <a:rPr dirty="0"/>
              <a:t>. </a:t>
            </a:r>
            <a:r>
              <a:rPr dirty="0" err="1"/>
              <a:t>Fusce</a:t>
            </a:r>
            <a:r>
              <a:rPr dirty="0"/>
              <a:t> </a:t>
            </a:r>
            <a:r>
              <a:rPr dirty="0" err="1"/>
              <a:t>lobortis</a:t>
            </a:r>
            <a:r>
              <a:rPr dirty="0"/>
              <a:t> </a:t>
            </a:r>
            <a:r>
              <a:rPr dirty="0" err="1"/>
              <a:t>lectus</a:t>
            </a:r>
            <a:r>
              <a:rPr dirty="0"/>
              <a:t> </a:t>
            </a:r>
            <a:r>
              <a:rPr dirty="0" err="1"/>
              <a:t>eget</a:t>
            </a:r>
            <a:r>
              <a:rPr dirty="0"/>
              <a:t> </a:t>
            </a:r>
            <a:r>
              <a:rPr dirty="0" err="1"/>
              <a:t>metus</a:t>
            </a:r>
            <a:r>
              <a:rPr dirty="0"/>
              <a:t> </a:t>
            </a:r>
            <a:r>
              <a:rPr dirty="0" err="1"/>
              <a:t>pellentesque</a:t>
            </a:r>
            <a:r>
              <a:rPr dirty="0"/>
              <a:t> </a:t>
            </a:r>
            <a:r>
              <a:rPr dirty="0" err="1"/>
              <a:t>ultricies</a:t>
            </a:r>
            <a:r>
              <a:rPr dirty="0"/>
              <a:t>. Nam </a:t>
            </a:r>
            <a:r>
              <a:rPr dirty="0" err="1"/>
              <a:t>laoreet</a:t>
            </a:r>
            <a:r>
              <a:rPr dirty="0"/>
              <a:t> </a:t>
            </a:r>
            <a:r>
              <a:rPr dirty="0" err="1"/>
              <a:t>euismod</a:t>
            </a:r>
            <a:r>
              <a:rPr dirty="0"/>
              <a:t> </a:t>
            </a:r>
            <a:r>
              <a:rPr dirty="0" err="1"/>
              <a:t>augue</a:t>
            </a:r>
            <a:r>
              <a:rPr dirty="0"/>
              <a:t> ac </a:t>
            </a:r>
            <a:r>
              <a:rPr dirty="0" err="1"/>
              <a:t>vehicula</a:t>
            </a:r>
            <a:r>
              <a:rPr dirty="0"/>
              <a:t>. </a:t>
            </a:r>
            <a:r>
              <a:rPr dirty="0" err="1"/>
              <a:t>Sed</a:t>
            </a:r>
            <a:r>
              <a:rPr dirty="0"/>
              <a:t> a </a:t>
            </a:r>
            <a:r>
              <a:rPr dirty="0" err="1"/>
              <a:t>metus</a:t>
            </a:r>
            <a:r>
              <a:rPr dirty="0"/>
              <a:t> id ligula </a:t>
            </a:r>
            <a:r>
              <a:rPr dirty="0" err="1"/>
              <a:t>varius</a:t>
            </a:r>
            <a:r>
              <a:rPr dirty="0"/>
              <a:t> </a:t>
            </a:r>
            <a:r>
              <a:rPr dirty="0" err="1"/>
              <a:t>malesuada</a:t>
            </a:r>
            <a:r>
              <a:rPr dirty="0"/>
              <a:t>. </a:t>
            </a:r>
            <a:br>
              <a:rPr dirty="0"/>
            </a:br>
            <a:br>
              <a:rPr dirty="0"/>
            </a:br>
            <a:r>
              <a:rPr dirty="0"/>
              <a:t>Duis </a:t>
            </a:r>
            <a:r>
              <a:rPr dirty="0" err="1"/>
              <a:t>egestas</a:t>
            </a:r>
            <a:r>
              <a:rPr dirty="0"/>
              <a:t>, ipsum </a:t>
            </a:r>
            <a:r>
              <a:rPr dirty="0" err="1"/>
              <a:t>eu</a:t>
            </a:r>
            <a:r>
              <a:rPr dirty="0"/>
              <a:t> </a:t>
            </a:r>
            <a:r>
              <a:rPr dirty="0" err="1"/>
              <a:t>placerat</a:t>
            </a:r>
            <a:r>
              <a:rPr dirty="0"/>
              <a:t> fermentum, ex </a:t>
            </a:r>
            <a:r>
              <a:rPr dirty="0" err="1"/>
              <a:t>lectus</a:t>
            </a:r>
            <a:r>
              <a:rPr dirty="0"/>
              <a:t> </a:t>
            </a:r>
            <a:r>
              <a:rPr dirty="0" err="1"/>
              <a:t>hendrerit</a:t>
            </a:r>
            <a:r>
              <a:rPr dirty="0"/>
              <a:t> dui, et </a:t>
            </a:r>
            <a:r>
              <a:rPr dirty="0" err="1"/>
              <a:t>posuere</a:t>
            </a:r>
            <a:r>
              <a:rPr dirty="0"/>
              <a:t> </a:t>
            </a:r>
            <a:r>
              <a:rPr dirty="0" err="1"/>
              <a:t>velit</a:t>
            </a:r>
            <a:r>
              <a:rPr dirty="0"/>
              <a:t> </a:t>
            </a:r>
            <a:r>
              <a:rPr dirty="0" err="1"/>
              <a:t>tellus</a:t>
            </a:r>
            <a:r>
              <a:rPr dirty="0"/>
              <a:t> </a:t>
            </a:r>
            <a:r>
              <a:rPr dirty="0" err="1"/>
              <a:t>eget</a:t>
            </a:r>
            <a:r>
              <a:rPr dirty="0"/>
              <a:t> dolor. </a:t>
            </a:r>
            <a:r>
              <a:rPr dirty="0" err="1"/>
              <a:t>Mauris</a:t>
            </a:r>
            <a:r>
              <a:rPr dirty="0"/>
              <a:t> at </a:t>
            </a:r>
            <a:r>
              <a:rPr dirty="0" err="1"/>
              <a:t>fringilla</a:t>
            </a:r>
            <a:r>
              <a:rPr dirty="0"/>
              <a:t> </a:t>
            </a:r>
            <a:r>
              <a:rPr dirty="0" err="1"/>
              <a:t>justo</a:t>
            </a:r>
            <a:r>
              <a:rPr dirty="0"/>
              <a:t>. </a:t>
            </a:r>
            <a:r>
              <a:rPr dirty="0" err="1"/>
              <a:t>Suspendisse</a:t>
            </a:r>
            <a:r>
              <a:rPr dirty="0"/>
              <a:t> </a:t>
            </a:r>
            <a:r>
              <a:rPr dirty="0" err="1"/>
              <a:t>potenti</a:t>
            </a:r>
            <a:r>
              <a:rPr dirty="0"/>
              <a:t>. </a:t>
            </a:r>
            <a:r>
              <a:rPr dirty="0" err="1"/>
              <a:t>Pellentesque</a:t>
            </a:r>
            <a:r>
              <a:rPr dirty="0"/>
              <a:t> </a:t>
            </a:r>
            <a:r>
              <a:rPr dirty="0" err="1"/>
              <a:t>consequat</a:t>
            </a:r>
            <a:r>
              <a:rPr dirty="0"/>
              <a:t> cursus </a:t>
            </a:r>
            <a:r>
              <a:rPr dirty="0" err="1"/>
              <a:t>quis</a:t>
            </a:r>
            <a:r>
              <a:rPr dirty="0"/>
              <a:t>.</a:t>
            </a:r>
          </a:p>
        </p:txBody>
      </p:sp>
      <p:graphicFrame>
        <p:nvGraphicFramePr>
          <p:cNvPr id="225" name="2D Pie Chart"/>
          <p:cNvGraphicFramePr/>
          <p:nvPr/>
        </p:nvGraphicFramePr>
        <p:xfrm>
          <a:off x="3192214" y="2300510"/>
          <a:ext cx="8677772" cy="8677772"/>
        </p:xfrm>
        <a:graphic>
          <a:graphicData uri="http://schemas.openxmlformats.org/drawingml/2006/chart">
            <c:chart xmlns:c="http://schemas.openxmlformats.org/drawingml/2006/chart" xmlns:r="http://schemas.openxmlformats.org/officeDocument/2006/relationships" r:id="rId2"/>
          </a:graphicData>
        </a:graphic>
      </p:graphicFrame>
      <p:sp>
        <p:nvSpPr>
          <p:cNvPr id="226" name="Chart Information Goes Here"/>
          <p:cNvSpPr txBox="1"/>
          <p:nvPr/>
        </p:nvSpPr>
        <p:spPr>
          <a:xfrm>
            <a:off x="3062510" y="11526860"/>
            <a:ext cx="8937180" cy="42666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defTabSz="457200">
              <a:lnSpc>
                <a:spcPts val="4300"/>
              </a:lnSpc>
              <a:defRPr sz="2000" b="0">
                <a:latin typeface="Arial"/>
                <a:ea typeface="Arial"/>
                <a:cs typeface="Arial"/>
                <a:sym typeface="Arial"/>
              </a:defRPr>
            </a:lvl1pPr>
          </a:lstStyle>
          <a:p>
            <a:r>
              <a:t>Chart Information Goes Here</a:t>
            </a:r>
          </a:p>
        </p:txBody>
      </p:sp>
      <p:sp>
        <p:nvSpPr>
          <p:cNvPr id="228" name="Line"/>
          <p:cNvSpPr/>
          <p:nvPr/>
        </p:nvSpPr>
        <p:spPr>
          <a:xfrm>
            <a:off x="804791" y="977480"/>
            <a:ext cx="19937529" cy="1"/>
          </a:xfrm>
          <a:prstGeom prst="line">
            <a:avLst/>
          </a:prstGeom>
          <a:ln w="25400">
            <a:solidFill>
              <a:srgbClr val="151F47">
                <a:alpha val="10000"/>
              </a:srgbClr>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29" name="Rectangle"/>
          <p:cNvSpPr/>
          <p:nvPr/>
        </p:nvSpPr>
        <p:spPr>
          <a:xfrm>
            <a:off x="0" y="13461319"/>
            <a:ext cx="24384001" cy="254001"/>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pic>
        <p:nvPicPr>
          <p:cNvPr id="9" name="Picture 8">
            <a:extLst>
              <a:ext uri="{FF2B5EF4-FFF2-40B4-BE49-F238E27FC236}">
                <a16:creationId xmlns:a16="http://schemas.microsoft.com/office/drawing/2014/main" id="{F392B0DE-3695-8E4B-BF58-B9CE95A047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19183" y="726951"/>
            <a:ext cx="2338266" cy="501057"/>
          </a:xfrm>
          <a:prstGeom prst="rect">
            <a:avLst/>
          </a:prstGeom>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download-1.jpg" descr="download-1.jpg"/>
          <p:cNvPicPr>
            <a:picLocks noChangeAspect="1"/>
          </p:cNvPicPr>
          <p:nvPr/>
        </p:nvPicPr>
        <p:blipFill>
          <a:blip r:embed="rId2">
            <a:extLst/>
          </a:blip>
          <a:stretch>
            <a:fillRect/>
          </a:stretch>
        </p:blipFill>
        <p:spPr>
          <a:xfrm>
            <a:off x="0" y="0"/>
            <a:ext cx="24384000" cy="13716000"/>
          </a:xfrm>
          <a:prstGeom prst="rect">
            <a:avLst/>
          </a:prstGeom>
          <a:ln w="12700">
            <a:miter lim="400000"/>
          </a:ln>
        </p:spPr>
      </p:pic>
      <p:sp>
        <p:nvSpPr>
          <p:cNvPr id="232" name="t"/>
          <p:cNvSpPr/>
          <p:nvPr/>
        </p:nvSpPr>
        <p:spPr>
          <a:xfrm>
            <a:off x="5842000" y="0"/>
            <a:ext cx="12700000" cy="13716001"/>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a:defRPr sz="3000" b="0">
                <a:solidFill>
                  <a:srgbClr val="FFFFFF"/>
                </a:solidFill>
                <a:latin typeface="+mn-lt"/>
                <a:ea typeface="+mn-ea"/>
                <a:cs typeface="+mn-cs"/>
                <a:sym typeface="Helvetica Neue Medium"/>
              </a:defRPr>
            </a:lvl1pPr>
          </a:lstStyle>
          <a:p>
            <a:r>
              <a:t>t</a:t>
            </a:r>
          </a:p>
        </p:txBody>
      </p:sp>
      <p:sp>
        <p:nvSpPr>
          <p:cNvPr id="233" name="A Fully Featured Cloud…"/>
          <p:cNvSpPr txBox="1"/>
          <p:nvPr/>
        </p:nvSpPr>
        <p:spPr>
          <a:xfrm>
            <a:off x="6707460" y="4281103"/>
            <a:ext cx="10969080" cy="1394594"/>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p>
            <a:pPr>
              <a:defRPr sz="4400">
                <a:solidFill>
                  <a:srgbClr val="665CC0"/>
                </a:solidFill>
                <a:latin typeface="Arial"/>
                <a:ea typeface="Arial"/>
                <a:cs typeface="Arial"/>
                <a:sym typeface="Arial"/>
              </a:defRPr>
            </a:pPr>
            <a:r>
              <a:rPr dirty="0"/>
              <a:t>A Fully Featured Cloud</a:t>
            </a:r>
          </a:p>
          <a:p>
            <a:pPr>
              <a:defRPr sz="4400">
                <a:solidFill>
                  <a:srgbClr val="665CC0"/>
                </a:solidFill>
                <a:latin typeface="Arial"/>
                <a:ea typeface="Arial"/>
                <a:cs typeface="Arial"/>
                <a:sym typeface="Arial"/>
              </a:defRPr>
            </a:pPr>
            <a:r>
              <a:rPr dirty="0"/>
              <a:t>For The Distributed Edge</a:t>
            </a:r>
          </a:p>
        </p:txBody>
      </p:sp>
      <p:sp>
        <p:nvSpPr>
          <p:cNvPr id="234" name="Join the Community"/>
          <p:cNvSpPr txBox="1"/>
          <p:nvPr/>
        </p:nvSpPr>
        <p:spPr>
          <a:xfrm>
            <a:off x="8007176" y="7147782"/>
            <a:ext cx="8369648" cy="70167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lvl1pPr>
              <a:defRPr sz="3800">
                <a:solidFill>
                  <a:srgbClr val="2E036D"/>
                </a:solidFill>
                <a:latin typeface="Roboto"/>
                <a:ea typeface="Roboto"/>
                <a:cs typeface="Roboto"/>
                <a:sym typeface="Roboto"/>
              </a:defRPr>
            </a:lvl1pPr>
          </a:lstStyle>
          <a:p>
            <a:r>
              <a:t>Join the Community</a:t>
            </a:r>
          </a:p>
        </p:txBody>
      </p:sp>
      <p:sp>
        <p:nvSpPr>
          <p:cNvPr id="235" name="Mailing Lists: lists.starlingx.io Freenode IRC: #starlingx…"/>
          <p:cNvSpPr txBox="1"/>
          <p:nvPr/>
        </p:nvSpPr>
        <p:spPr>
          <a:xfrm>
            <a:off x="7445151" y="8069262"/>
            <a:ext cx="9493698" cy="1647951"/>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a:lnSpc>
                <a:spcPct val="120000"/>
              </a:lnSpc>
              <a:defRPr sz="2800" b="0">
                <a:latin typeface="Arial"/>
                <a:ea typeface="Arial"/>
                <a:cs typeface="Arial"/>
                <a:sym typeface="Arial"/>
              </a:defRPr>
            </a:pPr>
            <a:r>
              <a:rPr b="1" dirty="0"/>
              <a:t>Mailing Lists: </a:t>
            </a:r>
            <a:r>
              <a:rPr dirty="0"/>
              <a:t>lists.starlingx.io</a:t>
            </a:r>
            <a:br>
              <a:rPr b="1" dirty="0"/>
            </a:br>
            <a:r>
              <a:rPr b="1" dirty="0" err="1"/>
              <a:t>Freenode</a:t>
            </a:r>
            <a:r>
              <a:rPr b="1" dirty="0"/>
              <a:t> IRC:</a:t>
            </a:r>
            <a:r>
              <a:rPr dirty="0"/>
              <a:t> #</a:t>
            </a:r>
            <a:r>
              <a:rPr dirty="0" err="1"/>
              <a:t>starlingx</a:t>
            </a:r>
            <a:endParaRPr dirty="0"/>
          </a:p>
          <a:p>
            <a:pPr>
              <a:lnSpc>
                <a:spcPct val="120000"/>
              </a:lnSpc>
              <a:defRPr sz="2800" b="0">
                <a:latin typeface="Arial"/>
                <a:ea typeface="Arial"/>
                <a:cs typeface="Arial"/>
                <a:sym typeface="Arial"/>
              </a:defRPr>
            </a:pPr>
            <a:r>
              <a:rPr b="1" dirty="0"/>
              <a:t>Website:</a:t>
            </a:r>
            <a:r>
              <a:rPr dirty="0"/>
              <a:t> </a:t>
            </a:r>
            <a:r>
              <a:rPr dirty="0" err="1"/>
              <a:t>www.starlingx.io</a:t>
            </a:r>
            <a:endParaRPr dirty="0"/>
          </a:p>
        </p:txBody>
      </p:sp>
      <p:sp>
        <p:nvSpPr>
          <p:cNvPr id="236" name="http://lists.openstack.org/cgi-bin/mailman/listinfo/foundation"/>
          <p:cNvSpPr txBox="1"/>
          <p:nvPr/>
        </p:nvSpPr>
        <p:spPr>
          <a:xfrm>
            <a:off x="5713884" y="12291104"/>
            <a:ext cx="12956233" cy="488505"/>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nSpc>
                <a:spcPct val="120000"/>
              </a:lnSpc>
              <a:defRPr sz="2400" b="0">
                <a:latin typeface="Arial"/>
                <a:ea typeface="Arial"/>
                <a:cs typeface="Arial"/>
                <a:sym typeface="Arial"/>
              </a:defRPr>
            </a:lvl1pPr>
          </a:lstStyle>
          <a:p>
            <a:r>
              <a:t>http://lists.openstack.org/cgi-bin/mailman/listinfo/foundation</a:t>
            </a:r>
          </a:p>
        </p:txBody>
      </p:sp>
      <p:sp>
        <p:nvSpPr>
          <p:cNvPr id="237" name="Join the Foundation mailing list to stay up to date on all new projects!"/>
          <p:cNvSpPr txBox="1"/>
          <p:nvPr/>
        </p:nvSpPr>
        <p:spPr>
          <a:xfrm>
            <a:off x="8805788" y="10991379"/>
            <a:ext cx="6772424" cy="102299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nSpc>
                <a:spcPct val="120000"/>
              </a:lnSpc>
              <a:defRPr sz="2800">
                <a:solidFill>
                  <a:srgbClr val="2E036D"/>
                </a:solidFill>
                <a:latin typeface="Arial"/>
                <a:ea typeface="Arial"/>
                <a:cs typeface="Arial"/>
                <a:sym typeface="Arial"/>
              </a:defRPr>
            </a:lvl1pPr>
          </a:lstStyle>
          <a:p>
            <a:pPr>
              <a:defRPr b="0"/>
            </a:pPr>
            <a:r>
              <a:rPr b="1"/>
              <a:t>Join the Foundation mailing list to stay up to date on all new projects!</a:t>
            </a:r>
          </a:p>
        </p:txBody>
      </p:sp>
      <p:sp>
        <p:nvSpPr>
          <p:cNvPr id="238" name="Line"/>
          <p:cNvSpPr/>
          <p:nvPr/>
        </p:nvSpPr>
        <p:spPr>
          <a:xfrm>
            <a:off x="10845691" y="10339628"/>
            <a:ext cx="2692619" cy="1"/>
          </a:xfrm>
          <a:prstGeom prst="line">
            <a:avLst/>
          </a:prstGeom>
          <a:ln w="50800">
            <a:solidFill>
              <a:srgbClr val="2E066E"/>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239" name="Line"/>
          <p:cNvSpPr/>
          <p:nvPr/>
        </p:nvSpPr>
        <p:spPr>
          <a:xfrm>
            <a:off x="10845691" y="6575925"/>
            <a:ext cx="2692619" cy="1"/>
          </a:xfrm>
          <a:prstGeom prst="line">
            <a:avLst/>
          </a:prstGeom>
          <a:ln w="50800">
            <a:solidFill>
              <a:srgbClr val="2E066E"/>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pic>
        <p:nvPicPr>
          <p:cNvPr id="12" name="StarlingX_Logo_RGB_Horizontal_2color.png" descr="StarlingX_Logo_RGB_Horizontal_2color.png">
            <a:extLst>
              <a:ext uri="{FF2B5EF4-FFF2-40B4-BE49-F238E27FC236}">
                <a16:creationId xmlns:a16="http://schemas.microsoft.com/office/drawing/2014/main" id="{2D162D5F-7F52-744B-A7CB-AD276D368D35}"/>
              </a:ext>
            </a:extLst>
          </p:cNvPr>
          <p:cNvPicPr>
            <a:picLocks noChangeAspect="1"/>
          </p:cNvPicPr>
          <p:nvPr/>
        </p:nvPicPr>
        <p:blipFill>
          <a:blip r:embed="rId3">
            <a:extLst/>
          </a:blip>
          <a:stretch>
            <a:fillRect/>
          </a:stretch>
        </p:blipFill>
        <p:spPr>
          <a:xfrm>
            <a:off x="9229066" y="1700459"/>
            <a:ext cx="5925869" cy="1266213"/>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 name="1280px-Starling_Murmuration_-_RSPB_Minsmere_BW.jpg" descr="1280px-Starling_Murmuration_-_RSPB_Minsmere_BW.jpg"/>
          <p:cNvPicPr>
            <a:picLocks noChangeAspect="1"/>
          </p:cNvPicPr>
          <p:nvPr/>
        </p:nvPicPr>
        <p:blipFill>
          <a:blip r:embed="rId2">
            <a:extLst/>
          </a:blip>
          <a:srcRect l="4092" t="9958" r="4092" b="12541"/>
          <a:stretch>
            <a:fillRect/>
          </a:stretch>
        </p:blipFill>
        <p:spPr>
          <a:xfrm>
            <a:off x="0" y="-1"/>
            <a:ext cx="24384000" cy="13716001"/>
          </a:xfrm>
          <a:prstGeom prst="rect">
            <a:avLst/>
          </a:prstGeom>
          <a:ln w="12700">
            <a:miter lim="400000"/>
          </a:ln>
        </p:spPr>
      </p:pic>
      <p:sp>
        <p:nvSpPr>
          <p:cNvPr id="124" name="Rectangle"/>
          <p:cNvSpPr/>
          <p:nvPr/>
        </p:nvSpPr>
        <p:spPr>
          <a:xfrm>
            <a:off x="-22870" y="-52090"/>
            <a:ext cx="24429740" cy="13820180"/>
          </a:xfrm>
          <a:prstGeom prst="rect">
            <a:avLst/>
          </a:prstGeom>
          <a:solidFill>
            <a:srgbClr val="685BC7">
              <a:alpha val="90000"/>
            </a:srgbClr>
          </a:solidFill>
          <a:ln w="12700">
            <a:miter lim="400000"/>
          </a:ln>
        </p:spPr>
        <p:txBody>
          <a:bodyPr lIns="71437" tIns="71437" rIns="71437" bIns="71437" anchor="ctr"/>
          <a:lstStyle/>
          <a:p>
            <a:pPr>
              <a:defRPr sz="3000" b="0">
                <a:solidFill>
                  <a:srgbClr val="685BC7"/>
                </a:solidFill>
                <a:latin typeface="+mn-lt"/>
                <a:ea typeface="+mn-ea"/>
                <a:cs typeface="+mn-cs"/>
                <a:sym typeface="Helvetica Neue Medium"/>
              </a:defRPr>
            </a:pPr>
            <a:endParaRPr/>
          </a:p>
        </p:txBody>
      </p:sp>
      <p:sp>
        <p:nvSpPr>
          <p:cNvPr id="126" name="Rectangle"/>
          <p:cNvSpPr/>
          <p:nvPr/>
        </p:nvSpPr>
        <p:spPr>
          <a:xfrm rot="5400000">
            <a:off x="12235757" y="6826250"/>
            <a:ext cx="1270001" cy="63500"/>
          </a:xfrm>
          <a:prstGeom prst="rect">
            <a:avLst/>
          </a:pr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27" name="A Fully Featured Cloud…"/>
          <p:cNvSpPr txBox="1"/>
          <p:nvPr/>
        </p:nvSpPr>
        <p:spPr>
          <a:xfrm>
            <a:off x="14119989" y="6277649"/>
            <a:ext cx="4968032" cy="116070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p>
            <a:pPr algn="l">
              <a:lnSpc>
                <a:spcPct val="120000"/>
              </a:lnSpc>
              <a:defRPr b="0" i="1">
                <a:solidFill>
                  <a:srgbClr val="FFFFFF"/>
                </a:solidFill>
                <a:latin typeface="Arial"/>
                <a:ea typeface="Arial"/>
                <a:cs typeface="Arial"/>
                <a:sym typeface="Arial"/>
              </a:defRPr>
            </a:pPr>
            <a:r>
              <a:t>A Fully Featured Cloud</a:t>
            </a:r>
          </a:p>
          <a:p>
            <a:pPr algn="l">
              <a:lnSpc>
                <a:spcPct val="120000"/>
              </a:lnSpc>
              <a:defRPr b="0" i="1">
                <a:solidFill>
                  <a:srgbClr val="FFFFFF"/>
                </a:solidFill>
                <a:latin typeface="Arial"/>
                <a:ea typeface="Arial"/>
                <a:cs typeface="Arial"/>
                <a:sym typeface="Arial"/>
              </a:defRPr>
            </a:pPr>
            <a:r>
              <a:t>For The Distributed Edge</a:t>
            </a:r>
          </a:p>
        </p:txBody>
      </p:sp>
      <p:pic>
        <p:nvPicPr>
          <p:cNvPr id="7" name="Picture 6">
            <a:extLst>
              <a:ext uri="{FF2B5EF4-FFF2-40B4-BE49-F238E27FC236}">
                <a16:creationId xmlns:a16="http://schemas.microsoft.com/office/drawing/2014/main" id="{7653369A-4B6A-3D49-9015-576158757D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1146" y="6222999"/>
            <a:ext cx="5940379" cy="1272938"/>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Rectangle"/>
          <p:cNvSpPr/>
          <p:nvPr/>
        </p:nvSpPr>
        <p:spPr>
          <a:xfrm>
            <a:off x="-22870" y="-52090"/>
            <a:ext cx="24429740" cy="13820180"/>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pic>
        <p:nvPicPr>
          <p:cNvPr id="5" name="Picture 4">
            <a:extLst>
              <a:ext uri="{FF2B5EF4-FFF2-40B4-BE49-F238E27FC236}">
                <a16:creationId xmlns:a16="http://schemas.microsoft.com/office/drawing/2014/main" id="{E9060F16-F58B-2B47-9CC5-F980F24B3F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21810" y="6221530"/>
            <a:ext cx="5940379" cy="1272938"/>
          </a:xfrm>
          <a:prstGeom prst="rect">
            <a:avLst/>
          </a:prstGeom>
        </p:spPr>
      </p:pic>
      <p:pic>
        <p:nvPicPr>
          <p:cNvPr id="6" name="Picture 5">
            <a:extLst>
              <a:ext uri="{FF2B5EF4-FFF2-40B4-BE49-F238E27FC236}">
                <a16:creationId xmlns:a16="http://schemas.microsoft.com/office/drawing/2014/main" id="{133D517D-D2C3-B14E-9209-92E07249D103}"/>
              </a:ext>
            </a:extLst>
          </p:cNvPr>
          <p:cNvPicPr>
            <a:picLocks noChangeAspect="1"/>
          </p:cNvPicPr>
          <p:nvPr/>
        </p:nvPicPr>
        <p:blipFill>
          <a:blip r:embed="rId3">
            <a:alphaModFix amt="3000"/>
            <a:extLst>
              <a:ext uri="{28A0092B-C50C-407E-A947-70E740481C1C}">
                <a14:useLocalDpi xmlns:a14="http://schemas.microsoft.com/office/drawing/2010/main" val="0"/>
              </a:ext>
            </a:extLst>
          </a:blip>
          <a:stretch>
            <a:fillRect/>
          </a:stretch>
        </p:blipFill>
        <p:spPr>
          <a:xfrm>
            <a:off x="-6197708" y="-86033"/>
            <a:ext cx="15714276" cy="13797901"/>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Rectangle"/>
          <p:cNvSpPr/>
          <p:nvPr/>
        </p:nvSpPr>
        <p:spPr>
          <a:xfrm>
            <a:off x="-22870" y="-52090"/>
            <a:ext cx="24429740" cy="13820180"/>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6" name="Rectangle"/>
          <p:cNvSpPr/>
          <p:nvPr/>
        </p:nvSpPr>
        <p:spPr>
          <a:xfrm rot="5400000">
            <a:off x="12235757" y="6826250"/>
            <a:ext cx="1270001" cy="63500"/>
          </a:xfrm>
          <a:prstGeom prst="rect">
            <a:avLst/>
          </a:prstGeom>
          <a:solidFill>
            <a:srgbClr val="FFFFFF"/>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37" name="A Fully Featured Cloud…"/>
          <p:cNvSpPr txBox="1"/>
          <p:nvPr/>
        </p:nvSpPr>
        <p:spPr>
          <a:xfrm>
            <a:off x="14119989" y="6277649"/>
            <a:ext cx="4968032" cy="116070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p>
            <a:pPr algn="l">
              <a:lnSpc>
                <a:spcPct val="120000"/>
              </a:lnSpc>
              <a:defRPr b="0" i="1">
                <a:solidFill>
                  <a:srgbClr val="FFFFFF"/>
                </a:solidFill>
                <a:latin typeface="Arial"/>
                <a:ea typeface="Arial"/>
                <a:cs typeface="Arial"/>
                <a:sym typeface="Arial"/>
              </a:defRPr>
            </a:pPr>
            <a:r>
              <a:t>A Fully Featured Cloud</a:t>
            </a:r>
          </a:p>
          <a:p>
            <a:pPr algn="l">
              <a:lnSpc>
                <a:spcPct val="120000"/>
              </a:lnSpc>
              <a:defRPr b="0" i="1">
                <a:solidFill>
                  <a:srgbClr val="FFFFFF"/>
                </a:solidFill>
                <a:latin typeface="Arial"/>
                <a:ea typeface="Arial"/>
                <a:cs typeface="Arial"/>
                <a:sym typeface="Arial"/>
              </a:defRPr>
            </a:pPr>
            <a:r>
              <a:t>For The Distributed Edge</a:t>
            </a:r>
          </a:p>
        </p:txBody>
      </p:sp>
      <p:pic>
        <p:nvPicPr>
          <p:cNvPr id="7" name="Picture 6">
            <a:extLst>
              <a:ext uri="{FF2B5EF4-FFF2-40B4-BE49-F238E27FC236}">
                <a16:creationId xmlns:a16="http://schemas.microsoft.com/office/drawing/2014/main" id="{F9D89924-60E3-1E4F-89AC-3E47862E5F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81146" y="6222999"/>
            <a:ext cx="5940379" cy="1272938"/>
          </a:xfrm>
          <a:prstGeom prst="rect">
            <a:avLst/>
          </a:prstGeom>
        </p:spPr>
      </p:pic>
      <p:pic>
        <p:nvPicPr>
          <p:cNvPr id="8" name="Picture 7">
            <a:extLst>
              <a:ext uri="{FF2B5EF4-FFF2-40B4-BE49-F238E27FC236}">
                <a16:creationId xmlns:a16="http://schemas.microsoft.com/office/drawing/2014/main" id="{3D23DF1A-D0FD-A64D-8101-C0BB9577F0B1}"/>
              </a:ext>
            </a:extLst>
          </p:cNvPr>
          <p:cNvPicPr>
            <a:picLocks noChangeAspect="1"/>
          </p:cNvPicPr>
          <p:nvPr/>
        </p:nvPicPr>
        <p:blipFill>
          <a:blip r:embed="rId3">
            <a:alphaModFix amt="3000"/>
            <a:extLst>
              <a:ext uri="{28A0092B-C50C-407E-A947-70E740481C1C}">
                <a14:useLocalDpi xmlns:a14="http://schemas.microsoft.com/office/drawing/2010/main" val="0"/>
              </a:ext>
            </a:extLst>
          </a:blip>
          <a:stretch>
            <a:fillRect/>
          </a:stretch>
        </p:blipFill>
        <p:spPr>
          <a:xfrm>
            <a:off x="-6197708" y="-86033"/>
            <a:ext cx="15714276" cy="13797901"/>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Rectangle"/>
          <p:cNvSpPr/>
          <p:nvPr/>
        </p:nvSpPr>
        <p:spPr>
          <a:xfrm>
            <a:off x="-22870" y="-52090"/>
            <a:ext cx="24429740" cy="13820180"/>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41" name="This could be a new  section slide"/>
          <p:cNvSpPr txBox="1"/>
          <p:nvPr/>
        </p:nvSpPr>
        <p:spPr>
          <a:xfrm>
            <a:off x="9388797" y="5307210"/>
            <a:ext cx="13837891" cy="1870548"/>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algn="l">
              <a:defRPr sz="6000">
                <a:solidFill>
                  <a:srgbClr val="FFFFFF"/>
                </a:solidFill>
                <a:latin typeface="Arial"/>
                <a:ea typeface="Arial"/>
                <a:cs typeface="Arial"/>
                <a:sym typeface="Arial"/>
              </a:defRPr>
            </a:pPr>
            <a:r>
              <a:t>This could be a new </a:t>
            </a:r>
            <a:br/>
            <a:r>
              <a:t>section slide</a:t>
            </a:r>
          </a:p>
        </p:txBody>
      </p:sp>
      <p:sp>
        <p:nvSpPr>
          <p:cNvPr id="142" name="01"/>
          <p:cNvSpPr txBox="1"/>
          <p:nvPr/>
        </p:nvSpPr>
        <p:spPr>
          <a:xfrm>
            <a:off x="3223711" y="5294039"/>
            <a:ext cx="4676826" cy="184561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lvl1pPr algn="r">
              <a:defRPr sz="12000">
                <a:solidFill>
                  <a:srgbClr val="685BC7"/>
                </a:solidFill>
                <a:latin typeface="Arial"/>
                <a:ea typeface="Arial"/>
                <a:cs typeface="Arial"/>
                <a:sym typeface="Arial"/>
              </a:defRPr>
            </a:lvl1pPr>
          </a:lstStyle>
          <a:p>
            <a:r>
              <a:t>01</a:t>
            </a:r>
          </a:p>
        </p:txBody>
      </p:sp>
      <p:sp>
        <p:nvSpPr>
          <p:cNvPr id="143" name="A subhead or other descriptive text can go here"/>
          <p:cNvSpPr txBox="1"/>
          <p:nvPr/>
        </p:nvSpPr>
        <p:spPr>
          <a:xfrm>
            <a:off x="9458052" y="7405092"/>
            <a:ext cx="6720037" cy="994011"/>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gn="l">
              <a:defRPr sz="3000" b="0">
                <a:solidFill>
                  <a:srgbClr val="FFFFFF"/>
                </a:solidFill>
                <a:latin typeface="Arial"/>
                <a:ea typeface="Arial"/>
                <a:cs typeface="Arial"/>
                <a:sym typeface="Arial"/>
              </a:defRPr>
            </a:lvl1pPr>
          </a:lstStyle>
          <a:p>
            <a:r>
              <a:t>A subhead or other descriptive text can go here</a:t>
            </a:r>
          </a:p>
        </p:txBody>
      </p:sp>
      <p:sp>
        <p:nvSpPr>
          <p:cNvPr id="144" name="Rectangle"/>
          <p:cNvSpPr/>
          <p:nvPr/>
        </p:nvSpPr>
        <p:spPr>
          <a:xfrm rot="5400000">
            <a:off x="7095564" y="6903839"/>
            <a:ext cx="3048001" cy="63501"/>
          </a:xfrm>
          <a:prstGeom prst="rect">
            <a:avLst/>
          </a:prstGeom>
          <a:solidFill>
            <a:srgbClr val="685BC7"/>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pic>
        <p:nvPicPr>
          <p:cNvPr id="8" name="Picture 7">
            <a:extLst>
              <a:ext uri="{FF2B5EF4-FFF2-40B4-BE49-F238E27FC236}">
                <a16:creationId xmlns:a16="http://schemas.microsoft.com/office/drawing/2014/main" id="{FD11413D-5F6E-3F47-86A7-19FA7E00D496}"/>
              </a:ext>
            </a:extLst>
          </p:cNvPr>
          <p:cNvPicPr>
            <a:picLocks noChangeAspect="1"/>
          </p:cNvPicPr>
          <p:nvPr/>
        </p:nvPicPr>
        <p:blipFill>
          <a:blip r:embed="rId2">
            <a:alphaModFix amt="3000"/>
            <a:extLst>
              <a:ext uri="{28A0092B-C50C-407E-A947-70E740481C1C}">
                <a14:useLocalDpi xmlns:a14="http://schemas.microsoft.com/office/drawing/2010/main" val="0"/>
              </a:ext>
            </a:extLst>
          </a:blip>
          <a:stretch>
            <a:fillRect/>
          </a:stretch>
        </p:blipFill>
        <p:spPr>
          <a:xfrm>
            <a:off x="-6197708" y="-86033"/>
            <a:ext cx="15714276" cy="13797901"/>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Rectangle"/>
          <p:cNvSpPr/>
          <p:nvPr/>
        </p:nvSpPr>
        <p:spPr>
          <a:xfrm>
            <a:off x="-22870" y="-52090"/>
            <a:ext cx="24429740" cy="13820180"/>
          </a:xfrm>
          <a:prstGeom prst="rect">
            <a:avLst/>
          </a:prstGeom>
          <a:solidFill>
            <a:srgbClr val="685BC7"/>
          </a:solidFill>
          <a:ln w="12700">
            <a:miter lim="400000"/>
          </a:ln>
        </p:spPr>
        <p:txBody>
          <a:bodyPr lIns="71437" tIns="71437" rIns="71437" bIns="71437" anchor="ctr"/>
          <a:lstStyle/>
          <a:p>
            <a:pPr>
              <a:defRPr sz="3000" b="0">
                <a:solidFill>
                  <a:srgbClr val="685BC7"/>
                </a:solidFill>
                <a:latin typeface="+mn-lt"/>
                <a:ea typeface="+mn-ea"/>
                <a:cs typeface="+mn-cs"/>
                <a:sym typeface="Helvetica Neue Medium"/>
              </a:defRPr>
            </a:pPr>
            <a:endParaRPr/>
          </a:p>
        </p:txBody>
      </p:sp>
      <p:sp>
        <p:nvSpPr>
          <p:cNvPr id="147" name="This could be a new  section slide"/>
          <p:cNvSpPr txBox="1"/>
          <p:nvPr/>
        </p:nvSpPr>
        <p:spPr>
          <a:xfrm>
            <a:off x="9388797" y="5307210"/>
            <a:ext cx="13837891" cy="1870548"/>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algn="l">
              <a:defRPr sz="6000">
                <a:solidFill>
                  <a:srgbClr val="FFFFFF"/>
                </a:solidFill>
                <a:latin typeface="Arial"/>
                <a:ea typeface="Arial"/>
                <a:cs typeface="Arial"/>
                <a:sym typeface="Arial"/>
              </a:defRPr>
            </a:pPr>
            <a:r>
              <a:t>This could be a new </a:t>
            </a:r>
            <a:br/>
            <a:r>
              <a:t>section slide</a:t>
            </a:r>
          </a:p>
        </p:txBody>
      </p:sp>
      <p:sp>
        <p:nvSpPr>
          <p:cNvPr id="148" name="02"/>
          <p:cNvSpPr txBox="1"/>
          <p:nvPr/>
        </p:nvSpPr>
        <p:spPr>
          <a:xfrm>
            <a:off x="3223711" y="5294039"/>
            <a:ext cx="4676826" cy="184561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lvl1pPr algn="r">
              <a:defRPr sz="12000">
                <a:solidFill>
                  <a:srgbClr val="330372"/>
                </a:solidFill>
                <a:latin typeface="Arial"/>
                <a:ea typeface="Arial"/>
                <a:cs typeface="Arial"/>
                <a:sym typeface="Arial"/>
              </a:defRPr>
            </a:lvl1pPr>
          </a:lstStyle>
          <a:p>
            <a:r>
              <a:t>02</a:t>
            </a:r>
          </a:p>
        </p:txBody>
      </p:sp>
      <p:sp>
        <p:nvSpPr>
          <p:cNvPr id="149" name="A subhead or other descriptive text can go here"/>
          <p:cNvSpPr txBox="1"/>
          <p:nvPr/>
        </p:nvSpPr>
        <p:spPr>
          <a:xfrm>
            <a:off x="9458052" y="7405092"/>
            <a:ext cx="6720037" cy="994011"/>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gn="l">
              <a:defRPr sz="3000" b="0">
                <a:solidFill>
                  <a:srgbClr val="FFFFFF"/>
                </a:solidFill>
                <a:latin typeface="Arial"/>
                <a:ea typeface="Arial"/>
                <a:cs typeface="Arial"/>
                <a:sym typeface="Arial"/>
              </a:defRPr>
            </a:lvl1pPr>
          </a:lstStyle>
          <a:p>
            <a:r>
              <a:t>A subhead or other descriptive text can go here</a:t>
            </a:r>
          </a:p>
        </p:txBody>
      </p:sp>
      <p:sp>
        <p:nvSpPr>
          <p:cNvPr id="150" name="Rectangle"/>
          <p:cNvSpPr/>
          <p:nvPr/>
        </p:nvSpPr>
        <p:spPr>
          <a:xfrm rot="5400000">
            <a:off x="7095564" y="6903839"/>
            <a:ext cx="3048001" cy="63501"/>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pic>
        <p:nvPicPr>
          <p:cNvPr id="8" name="Picture 7">
            <a:extLst>
              <a:ext uri="{FF2B5EF4-FFF2-40B4-BE49-F238E27FC236}">
                <a16:creationId xmlns:a16="http://schemas.microsoft.com/office/drawing/2014/main" id="{0445EB3B-45B7-9C49-886A-7DE5E1D9FD73}"/>
              </a:ext>
            </a:extLst>
          </p:cNvPr>
          <p:cNvPicPr>
            <a:picLocks noChangeAspect="1"/>
          </p:cNvPicPr>
          <p:nvPr/>
        </p:nvPicPr>
        <p:blipFill>
          <a:blip r:embed="rId2">
            <a:alphaModFix amt="3000"/>
            <a:extLst>
              <a:ext uri="{28A0092B-C50C-407E-A947-70E740481C1C}">
                <a14:useLocalDpi xmlns:a14="http://schemas.microsoft.com/office/drawing/2010/main" val="0"/>
              </a:ext>
            </a:extLst>
          </a:blip>
          <a:stretch>
            <a:fillRect/>
          </a:stretch>
        </p:blipFill>
        <p:spPr>
          <a:xfrm>
            <a:off x="-6197708" y="-86033"/>
            <a:ext cx="15714276" cy="13797901"/>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Matthew Human…"/>
          <p:cNvSpPr txBox="1"/>
          <p:nvPr/>
        </p:nvSpPr>
        <p:spPr>
          <a:xfrm>
            <a:off x="9730195" y="7433282"/>
            <a:ext cx="11948369" cy="99401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algn="l">
              <a:defRPr sz="3000">
                <a:solidFill>
                  <a:srgbClr val="685BC7"/>
                </a:solidFill>
                <a:latin typeface="Arial"/>
                <a:ea typeface="Arial"/>
                <a:cs typeface="Arial"/>
                <a:sym typeface="Arial"/>
              </a:defRPr>
            </a:pPr>
            <a:r>
              <a:t>Matthew Human</a:t>
            </a:r>
          </a:p>
          <a:p>
            <a:pPr algn="l">
              <a:defRPr sz="3000" b="0">
                <a:latin typeface="Arial"/>
                <a:ea typeface="Arial"/>
                <a:cs typeface="Arial"/>
                <a:sym typeface="Arial"/>
              </a:defRPr>
            </a:pPr>
            <a:r>
              <a:t>The Company Group</a:t>
            </a:r>
          </a:p>
        </p:txBody>
      </p:sp>
      <p:sp>
        <p:nvSpPr>
          <p:cNvPr id="154" name="“"/>
          <p:cNvSpPr txBox="1"/>
          <p:nvPr/>
        </p:nvSpPr>
        <p:spPr>
          <a:xfrm>
            <a:off x="9715113" y="5085506"/>
            <a:ext cx="11948370" cy="1561828"/>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lvl1pPr algn="l">
              <a:defRPr sz="10000">
                <a:solidFill>
                  <a:srgbClr val="685BC7"/>
                </a:solidFill>
                <a:latin typeface="Arial"/>
                <a:ea typeface="Arial"/>
                <a:cs typeface="Arial"/>
                <a:sym typeface="Arial"/>
              </a:defRPr>
            </a:lvl1pPr>
          </a:lstStyle>
          <a:p>
            <a:r>
              <a:t>“</a:t>
            </a:r>
          </a:p>
        </p:txBody>
      </p:sp>
      <p:sp>
        <p:nvSpPr>
          <p:cNvPr id="155" name="Rectangle"/>
          <p:cNvSpPr/>
          <p:nvPr/>
        </p:nvSpPr>
        <p:spPr>
          <a:xfrm rot="5400000">
            <a:off x="6861022" y="6826250"/>
            <a:ext cx="3048001" cy="63500"/>
          </a:xfrm>
          <a:prstGeom prst="rect">
            <a:avLst/>
          </a:prstGeom>
          <a:solidFill>
            <a:srgbClr val="685BC7"/>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57" name="This is a quote. StarlingX is a complete cloud infrastructure software stack for the edge."/>
          <p:cNvSpPr txBox="1"/>
          <p:nvPr/>
        </p:nvSpPr>
        <p:spPr>
          <a:xfrm>
            <a:off x="9715113" y="6006907"/>
            <a:ext cx="11948370" cy="1344626"/>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lvl1pPr algn="l">
              <a:defRPr sz="4200">
                <a:latin typeface="Arial"/>
                <a:ea typeface="Arial"/>
                <a:cs typeface="Arial"/>
                <a:sym typeface="Arial"/>
              </a:defRPr>
            </a:lvl1pPr>
          </a:lstStyle>
          <a:p>
            <a:r>
              <a:rPr dirty="0"/>
              <a:t>This is a quote. </a:t>
            </a:r>
            <a:r>
              <a:rPr dirty="0" err="1"/>
              <a:t>StarlingX</a:t>
            </a:r>
            <a:r>
              <a:rPr dirty="0"/>
              <a:t> is a complete cloud infrastructure software stack for the edge.</a:t>
            </a:r>
          </a:p>
        </p:txBody>
      </p:sp>
      <p:pic>
        <p:nvPicPr>
          <p:cNvPr id="8" name="Picture 7">
            <a:extLst>
              <a:ext uri="{FF2B5EF4-FFF2-40B4-BE49-F238E27FC236}">
                <a16:creationId xmlns:a16="http://schemas.microsoft.com/office/drawing/2014/main" id="{8163188C-75C3-5447-BF1E-53ADF917A0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3476" y="5333999"/>
            <a:ext cx="3471334" cy="3048001"/>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Rectangle"/>
          <p:cNvSpPr/>
          <p:nvPr/>
        </p:nvSpPr>
        <p:spPr>
          <a:xfrm>
            <a:off x="-22870" y="-52090"/>
            <a:ext cx="24429740" cy="13820180"/>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dirty="0"/>
          </a:p>
        </p:txBody>
      </p:sp>
      <p:pic>
        <p:nvPicPr>
          <p:cNvPr id="16" name="Picture 15">
            <a:extLst>
              <a:ext uri="{FF2B5EF4-FFF2-40B4-BE49-F238E27FC236}">
                <a16:creationId xmlns:a16="http://schemas.microsoft.com/office/drawing/2014/main" id="{BA087A3D-F370-F845-957A-5CF25E865C85}"/>
              </a:ext>
            </a:extLst>
          </p:cNvPr>
          <p:cNvPicPr>
            <a:picLocks noChangeAspect="1"/>
          </p:cNvPicPr>
          <p:nvPr/>
        </p:nvPicPr>
        <p:blipFill>
          <a:blip r:embed="rId2">
            <a:alphaModFix amt="3000"/>
            <a:extLst>
              <a:ext uri="{28A0092B-C50C-407E-A947-70E740481C1C}">
                <a14:useLocalDpi xmlns:a14="http://schemas.microsoft.com/office/drawing/2010/main" val="0"/>
              </a:ext>
            </a:extLst>
          </a:blip>
          <a:stretch>
            <a:fillRect/>
          </a:stretch>
        </p:blipFill>
        <p:spPr>
          <a:xfrm>
            <a:off x="-6197708" y="-86033"/>
            <a:ext cx="15714276" cy="13797901"/>
          </a:xfrm>
          <a:prstGeom prst="rect">
            <a:avLst/>
          </a:prstGeom>
        </p:spPr>
      </p:pic>
      <p:sp>
        <p:nvSpPr>
          <p:cNvPr id="167" name="Scalability"/>
          <p:cNvSpPr txBox="1"/>
          <p:nvPr/>
        </p:nvSpPr>
        <p:spPr>
          <a:xfrm>
            <a:off x="5762331" y="5169980"/>
            <a:ext cx="2834532" cy="562211"/>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defRPr sz="3000">
                <a:solidFill>
                  <a:srgbClr val="FFFFFF"/>
                </a:solidFill>
                <a:latin typeface="Arial"/>
                <a:ea typeface="Arial"/>
                <a:cs typeface="Arial"/>
                <a:sym typeface="Arial"/>
              </a:defRPr>
            </a:lvl1pPr>
          </a:lstStyle>
          <a:p>
            <a:r>
              <a:t>Scalability</a:t>
            </a:r>
          </a:p>
        </p:txBody>
      </p:sp>
      <p:sp>
        <p:nvSpPr>
          <p:cNvPr id="168" name="Reliability"/>
          <p:cNvSpPr txBox="1"/>
          <p:nvPr/>
        </p:nvSpPr>
        <p:spPr>
          <a:xfrm>
            <a:off x="10774734" y="5169980"/>
            <a:ext cx="2834532" cy="562211"/>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defRPr sz="3000">
                <a:solidFill>
                  <a:srgbClr val="FFFFFF"/>
                </a:solidFill>
                <a:latin typeface="Arial"/>
                <a:ea typeface="Arial"/>
                <a:cs typeface="Arial"/>
                <a:sym typeface="Arial"/>
              </a:defRPr>
            </a:lvl1pPr>
          </a:lstStyle>
          <a:p>
            <a:r>
              <a:t>Reliability</a:t>
            </a:r>
          </a:p>
        </p:txBody>
      </p:sp>
      <p:sp>
        <p:nvSpPr>
          <p:cNvPr id="169" name="Small Footprint"/>
          <p:cNvSpPr txBox="1"/>
          <p:nvPr/>
        </p:nvSpPr>
        <p:spPr>
          <a:xfrm>
            <a:off x="15472068" y="5169980"/>
            <a:ext cx="3030191" cy="562211"/>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defRPr sz="3000">
                <a:solidFill>
                  <a:srgbClr val="FFFFFF"/>
                </a:solidFill>
                <a:latin typeface="Arial"/>
                <a:ea typeface="Arial"/>
                <a:cs typeface="Arial"/>
                <a:sym typeface="Arial"/>
              </a:defRPr>
            </a:lvl1pPr>
          </a:lstStyle>
          <a:p>
            <a:r>
              <a:t>Small Footprint</a:t>
            </a:r>
          </a:p>
        </p:txBody>
      </p:sp>
      <p:sp>
        <p:nvSpPr>
          <p:cNvPr id="170" name="Ultra-low Latency"/>
          <p:cNvSpPr txBox="1"/>
          <p:nvPr/>
        </p:nvSpPr>
        <p:spPr>
          <a:xfrm>
            <a:off x="5290992" y="10289094"/>
            <a:ext cx="3777209" cy="56221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defRPr sz="3000">
                <a:solidFill>
                  <a:srgbClr val="FFFFFF"/>
                </a:solidFill>
                <a:latin typeface="Arial"/>
                <a:ea typeface="Arial"/>
                <a:cs typeface="Arial"/>
                <a:sym typeface="Arial"/>
              </a:defRPr>
            </a:lvl1pPr>
          </a:lstStyle>
          <a:p>
            <a:r>
              <a:t>Ultra-low Latency</a:t>
            </a:r>
          </a:p>
        </p:txBody>
      </p:sp>
      <p:sp>
        <p:nvSpPr>
          <p:cNvPr id="171" name="Edge Security"/>
          <p:cNvSpPr txBox="1"/>
          <p:nvPr/>
        </p:nvSpPr>
        <p:spPr>
          <a:xfrm>
            <a:off x="10774734" y="10289094"/>
            <a:ext cx="2834532" cy="56221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defRPr sz="3000">
                <a:solidFill>
                  <a:srgbClr val="FFFFFF"/>
                </a:solidFill>
                <a:latin typeface="Arial"/>
                <a:ea typeface="Arial"/>
                <a:cs typeface="Arial"/>
                <a:sym typeface="Arial"/>
              </a:defRPr>
            </a:lvl1pPr>
          </a:lstStyle>
          <a:p>
            <a:r>
              <a:t>Edge Security</a:t>
            </a:r>
          </a:p>
        </p:txBody>
      </p:sp>
      <p:sp>
        <p:nvSpPr>
          <p:cNvPr id="172" name="Lifecycle Management"/>
          <p:cNvSpPr txBox="1"/>
          <p:nvPr/>
        </p:nvSpPr>
        <p:spPr>
          <a:xfrm>
            <a:off x="14717758" y="10289094"/>
            <a:ext cx="4538812" cy="56221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defRPr sz="3000">
                <a:solidFill>
                  <a:srgbClr val="FFFFFF"/>
                </a:solidFill>
                <a:latin typeface="Arial"/>
                <a:ea typeface="Arial"/>
                <a:cs typeface="Arial"/>
                <a:sym typeface="Arial"/>
              </a:defRPr>
            </a:lvl1pPr>
          </a:lstStyle>
          <a:p>
            <a:r>
              <a:t>Lifecycle Management</a:t>
            </a:r>
          </a:p>
        </p:txBody>
      </p:sp>
      <p:pic>
        <p:nvPicPr>
          <p:cNvPr id="17" name="Picture 16">
            <a:extLst>
              <a:ext uri="{FF2B5EF4-FFF2-40B4-BE49-F238E27FC236}">
                <a16:creationId xmlns:a16="http://schemas.microsoft.com/office/drawing/2014/main" id="{E5D9D9F3-90C5-944A-A482-D15200FAD8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0586" y="2839509"/>
            <a:ext cx="1778022" cy="1778022"/>
          </a:xfrm>
          <a:prstGeom prst="rect">
            <a:avLst/>
          </a:prstGeom>
        </p:spPr>
      </p:pic>
      <p:pic>
        <p:nvPicPr>
          <p:cNvPr id="18" name="Picture 17">
            <a:extLst>
              <a:ext uri="{FF2B5EF4-FFF2-40B4-BE49-F238E27FC236}">
                <a16:creationId xmlns:a16="http://schemas.microsoft.com/office/drawing/2014/main" id="{D46121B4-AA75-5C48-AD12-0A3CD828B3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3000" y="2839509"/>
            <a:ext cx="1778000" cy="1778000"/>
          </a:xfrm>
          <a:prstGeom prst="rect">
            <a:avLst/>
          </a:prstGeom>
        </p:spPr>
      </p:pic>
      <p:pic>
        <p:nvPicPr>
          <p:cNvPr id="19" name="Picture 18">
            <a:extLst>
              <a:ext uri="{FF2B5EF4-FFF2-40B4-BE49-F238E27FC236}">
                <a16:creationId xmlns:a16="http://schemas.microsoft.com/office/drawing/2014/main" id="{35895FE6-89A9-D04E-A1F9-E9CCBC40607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529482" y="2839509"/>
            <a:ext cx="909674" cy="1778000"/>
          </a:xfrm>
          <a:prstGeom prst="rect">
            <a:avLst/>
          </a:prstGeom>
        </p:spPr>
      </p:pic>
      <p:pic>
        <p:nvPicPr>
          <p:cNvPr id="20" name="Picture 19">
            <a:extLst>
              <a:ext uri="{FF2B5EF4-FFF2-40B4-BE49-F238E27FC236}">
                <a16:creationId xmlns:a16="http://schemas.microsoft.com/office/drawing/2014/main" id="{5B3692D9-FD4B-E947-B0AF-124C51B5E36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90595" y="7955088"/>
            <a:ext cx="1778001" cy="1778001"/>
          </a:xfrm>
          <a:prstGeom prst="rect">
            <a:avLst/>
          </a:prstGeom>
        </p:spPr>
      </p:pic>
      <p:pic>
        <p:nvPicPr>
          <p:cNvPr id="21" name="Picture 20">
            <a:extLst>
              <a:ext uri="{FF2B5EF4-FFF2-40B4-BE49-F238E27FC236}">
                <a16:creationId xmlns:a16="http://schemas.microsoft.com/office/drawing/2014/main" id="{D826480B-709D-2844-B386-EB4E735F969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569593" y="7955088"/>
            <a:ext cx="1244814" cy="1802834"/>
          </a:xfrm>
          <a:prstGeom prst="rect">
            <a:avLst/>
          </a:prstGeom>
        </p:spPr>
      </p:pic>
      <p:pic>
        <p:nvPicPr>
          <p:cNvPr id="22" name="Picture 21">
            <a:extLst>
              <a:ext uri="{FF2B5EF4-FFF2-40B4-BE49-F238E27FC236}">
                <a16:creationId xmlns:a16="http://schemas.microsoft.com/office/drawing/2014/main" id="{30ABFC98-D13A-AF40-86F1-BD5068FF698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057216" y="7955087"/>
            <a:ext cx="1862668" cy="1778001"/>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Lorem ipsum dolor sit amet, consectetur adipiscing elit. Fusce lobortis lectus eget metus pellentesque ultricies. Nam laoreet euismod augue ac vehicula. Sed a metus id ligula varius malesuada."/>
          <p:cNvSpPr txBox="1"/>
          <p:nvPr/>
        </p:nvSpPr>
        <p:spPr>
          <a:xfrm>
            <a:off x="755029" y="3088893"/>
            <a:ext cx="22873942" cy="1129154"/>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gn="l" defTabSz="457200">
              <a:lnSpc>
                <a:spcPts val="5700"/>
              </a:lnSpc>
              <a:defRPr b="0">
                <a:latin typeface="Arial"/>
                <a:ea typeface="Arial"/>
                <a:cs typeface="Arial"/>
                <a:sym typeface="Arial"/>
              </a:defRPr>
            </a:lvl1pPr>
          </a:lstStyle>
          <a:p>
            <a:pPr>
              <a:lnSpc>
                <a:spcPct val="100000"/>
              </a:lnSpc>
            </a:pPr>
            <a:r>
              <a:rPr dirty="0"/>
              <a:t>Lorem ipsum dolor sit </a:t>
            </a:r>
            <a:r>
              <a:rPr dirty="0" err="1"/>
              <a:t>amet</a:t>
            </a:r>
            <a:r>
              <a:rPr dirty="0"/>
              <a:t>, </a:t>
            </a:r>
            <a:r>
              <a:rPr dirty="0" err="1"/>
              <a:t>consectetur</a:t>
            </a:r>
            <a:r>
              <a:rPr dirty="0"/>
              <a:t> </a:t>
            </a:r>
            <a:r>
              <a:rPr dirty="0" err="1"/>
              <a:t>adipiscing</a:t>
            </a:r>
            <a:r>
              <a:rPr dirty="0"/>
              <a:t> </a:t>
            </a:r>
            <a:r>
              <a:rPr dirty="0" err="1"/>
              <a:t>elit</a:t>
            </a:r>
            <a:r>
              <a:rPr dirty="0"/>
              <a:t>. </a:t>
            </a:r>
            <a:r>
              <a:rPr dirty="0" err="1"/>
              <a:t>Fusce</a:t>
            </a:r>
            <a:r>
              <a:rPr dirty="0"/>
              <a:t> </a:t>
            </a:r>
            <a:r>
              <a:rPr dirty="0" err="1"/>
              <a:t>lobortis</a:t>
            </a:r>
            <a:r>
              <a:rPr dirty="0"/>
              <a:t> </a:t>
            </a:r>
            <a:r>
              <a:rPr dirty="0" err="1"/>
              <a:t>lectus</a:t>
            </a:r>
            <a:r>
              <a:rPr dirty="0"/>
              <a:t> </a:t>
            </a:r>
            <a:r>
              <a:rPr dirty="0" err="1"/>
              <a:t>eget</a:t>
            </a:r>
            <a:r>
              <a:rPr dirty="0"/>
              <a:t> </a:t>
            </a:r>
            <a:r>
              <a:rPr dirty="0" err="1"/>
              <a:t>metus</a:t>
            </a:r>
            <a:r>
              <a:rPr dirty="0"/>
              <a:t> </a:t>
            </a:r>
            <a:r>
              <a:rPr dirty="0" err="1"/>
              <a:t>pellentesque</a:t>
            </a:r>
            <a:r>
              <a:rPr dirty="0"/>
              <a:t> </a:t>
            </a:r>
            <a:r>
              <a:rPr dirty="0" err="1"/>
              <a:t>ultricies</a:t>
            </a:r>
            <a:r>
              <a:rPr dirty="0"/>
              <a:t>. Nam </a:t>
            </a:r>
            <a:r>
              <a:rPr dirty="0" err="1"/>
              <a:t>laoreet</a:t>
            </a:r>
            <a:r>
              <a:rPr dirty="0"/>
              <a:t> </a:t>
            </a:r>
            <a:r>
              <a:rPr dirty="0" err="1"/>
              <a:t>euismod</a:t>
            </a:r>
            <a:r>
              <a:rPr dirty="0"/>
              <a:t> </a:t>
            </a:r>
            <a:r>
              <a:rPr dirty="0" err="1"/>
              <a:t>augue</a:t>
            </a:r>
            <a:r>
              <a:rPr dirty="0"/>
              <a:t> ac </a:t>
            </a:r>
            <a:r>
              <a:rPr dirty="0" err="1"/>
              <a:t>vehicula</a:t>
            </a:r>
            <a:r>
              <a:rPr dirty="0"/>
              <a:t>. </a:t>
            </a:r>
            <a:r>
              <a:rPr dirty="0" err="1"/>
              <a:t>Sed</a:t>
            </a:r>
            <a:r>
              <a:rPr dirty="0"/>
              <a:t> a </a:t>
            </a:r>
            <a:r>
              <a:rPr dirty="0" err="1"/>
              <a:t>metus</a:t>
            </a:r>
            <a:r>
              <a:rPr dirty="0"/>
              <a:t> id ligula </a:t>
            </a:r>
            <a:r>
              <a:rPr dirty="0" err="1"/>
              <a:t>varius</a:t>
            </a:r>
            <a:r>
              <a:rPr dirty="0"/>
              <a:t> </a:t>
            </a:r>
            <a:r>
              <a:rPr dirty="0" err="1"/>
              <a:t>malesuada</a:t>
            </a:r>
            <a:r>
              <a:rPr dirty="0"/>
              <a:t>. </a:t>
            </a:r>
          </a:p>
        </p:txBody>
      </p:sp>
      <p:sp>
        <p:nvSpPr>
          <p:cNvPr id="175" name="Fusce lobortis lectus eget metus pellentesque ultricies. Nam laoreet euismod augue ac vehicula. Sed a metus id ligula varius malesuada. Ex lectus hendrerit dui, et posuere velit tellus eget…"/>
          <p:cNvSpPr txBox="1"/>
          <p:nvPr/>
        </p:nvSpPr>
        <p:spPr>
          <a:xfrm>
            <a:off x="755029" y="5482075"/>
            <a:ext cx="22873942" cy="2114039"/>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marL="388937" indent="-388937" algn="l" defTabSz="457200">
              <a:buClr>
                <a:srgbClr val="685BC7"/>
              </a:buClr>
              <a:buSzPct val="145000"/>
              <a:buChar char="•"/>
              <a:defRPr b="0">
                <a:latin typeface="Arial"/>
                <a:ea typeface="Arial"/>
                <a:cs typeface="Arial"/>
                <a:sym typeface="Arial"/>
              </a:defRPr>
            </a:pPr>
            <a:r>
              <a:t>Fusce lobortis lectus eget metus pellentesque ultricies. Nam laoreet euismod augue ac vehicula. Sed a metus id ligula varius malesuada. Ex lectus hendrerit dui, et posuere velit tellus eget </a:t>
            </a:r>
          </a:p>
          <a:p>
            <a:pPr marL="388937" indent="-388937" algn="l" defTabSz="457200">
              <a:buClr>
                <a:srgbClr val="685BC7"/>
              </a:buClr>
              <a:buSzPct val="145000"/>
              <a:buChar char="•"/>
              <a:defRPr b="0">
                <a:latin typeface="Arial"/>
                <a:ea typeface="Arial"/>
                <a:cs typeface="Arial"/>
                <a:sym typeface="Arial"/>
              </a:defRPr>
            </a:pPr>
            <a:r>
              <a:t>Mauris a tellus ullamcorper, pretium mi quis, pellentesque dolor. Proin eget lacus sit amet justo ultrices Nunc vulputate egestas felis, et vulputate leo blandit id. Ut placerat cursus neque, ut cursus enim facilisis in. Nulla facilisi.</a:t>
            </a:r>
          </a:p>
        </p:txBody>
      </p:sp>
      <p:sp>
        <p:nvSpPr>
          <p:cNvPr id="176" name="Lorem ipsum dolor sit amet"/>
          <p:cNvSpPr txBox="1"/>
          <p:nvPr/>
        </p:nvSpPr>
        <p:spPr>
          <a:xfrm>
            <a:off x="755029" y="4627899"/>
            <a:ext cx="9669613" cy="63671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gn="l" defTabSz="457200">
              <a:lnSpc>
                <a:spcPts val="5700"/>
              </a:lnSpc>
              <a:defRPr>
                <a:solidFill>
                  <a:srgbClr val="685BC7"/>
                </a:solidFill>
                <a:latin typeface="Arial"/>
                <a:ea typeface="Arial"/>
                <a:cs typeface="Arial"/>
                <a:sym typeface="Arial"/>
              </a:defRPr>
            </a:lvl1pPr>
          </a:lstStyle>
          <a:p>
            <a:pPr>
              <a:lnSpc>
                <a:spcPct val="100000"/>
              </a:lnSpc>
            </a:pPr>
            <a:r>
              <a:t>Lorem ipsum dolor sit amet</a:t>
            </a:r>
          </a:p>
        </p:txBody>
      </p:sp>
      <p:sp>
        <p:nvSpPr>
          <p:cNvPr id="177" name="Aenean malesuada maximus tortor, vitae tempor odio faucibus eget.…"/>
          <p:cNvSpPr txBox="1"/>
          <p:nvPr/>
        </p:nvSpPr>
        <p:spPr>
          <a:xfrm>
            <a:off x="755029" y="8828727"/>
            <a:ext cx="22873942" cy="260648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p>
            <a:pPr marL="388937" indent="-388937" algn="l" defTabSz="457200">
              <a:buClr>
                <a:srgbClr val="685BC7"/>
              </a:buClr>
              <a:buSzPct val="145000"/>
              <a:buChar char="•"/>
              <a:defRPr b="0">
                <a:latin typeface="Arial"/>
                <a:ea typeface="Arial"/>
                <a:cs typeface="Arial"/>
                <a:sym typeface="Arial"/>
              </a:defRPr>
            </a:pPr>
            <a:r>
              <a:rPr dirty="0" err="1"/>
              <a:t>Aenean</a:t>
            </a:r>
            <a:r>
              <a:rPr dirty="0"/>
              <a:t> </a:t>
            </a:r>
            <a:r>
              <a:rPr dirty="0" err="1"/>
              <a:t>malesuada</a:t>
            </a:r>
            <a:r>
              <a:rPr dirty="0"/>
              <a:t> maximus </a:t>
            </a:r>
            <a:r>
              <a:rPr dirty="0" err="1"/>
              <a:t>tortor</a:t>
            </a:r>
            <a:r>
              <a:rPr dirty="0"/>
              <a:t>, vitae </a:t>
            </a:r>
            <a:r>
              <a:rPr dirty="0" err="1"/>
              <a:t>tempor</a:t>
            </a:r>
            <a:r>
              <a:rPr dirty="0"/>
              <a:t> </a:t>
            </a:r>
            <a:r>
              <a:rPr dirty="0" err="1"/>
              <a:t>odio</a:t>
            </a:r>
            <a:r>
              <a:rPr dirty="0"/>
              <a:t> </a:t>
            </a:r>
            <a:r>
              <a:rPr dirty="0" err="1"/>
              <a:t>faucibus</a:t>
            </a:r>
            <a:r>
              <a:rPr dirty="0"/>
              <a:t> </a:t>
            </a:r>
            <a:r>
              <a:rPr dirty="0" err="1"/>
              <a:t>eget</a:t>
            </a:r>
            <a:r>
              <a:rPr dirty="0"/>
              <a:t>.</a:t>
            </a:r>
          </a:p>
          <a:p>
            <a:pPr marL="388937" indent="-388937" algn="l" defTabSz="457200">
              <a:buClr>
                <a:srgbClr val="685BC7"/>
              </a:buClr>
              <a:buSzPct val="145000"/>
              <a:buChar char="•"/>
              <a:defRPr b="0">
                <a:latin typeface="Arial"/>
                <a:ea typeface="Arial"/>
                <a:cs typeface="Arial"/>
                <a:sym typeface="Arial"/>
              </a:defRPr>
            </a:pPr>
            <a:r>
              <a:rPr dirty="0"/>
              <a:t>Nam sit </a:t>
            </a:r>
            <a:r>
              <a:rPr dirty="0" err="1"/>
              <a:t>amet</a:t>
            </a:r>
            <a:r>
              <a:rPr dirty="0"/>
              <a:t> </a:t>
            </a:r>
            <a:r>
              <a:rPr dirty="0" err="1"/>
              <a:t>est</a:t>
            </a:r>
            <a:r>
              <a:rPr dirty="0"/>
              <a:t> at </a:t>
            </a:r>
            <a:r>
              <a:rPr dirty="0" err="1"/>
              <a:t>sapien</a:t>
            </a:r>
            <a:r>
              <a:rPr dirty="0"/>
              <a:t> tempus </a:t>
            </a:r>
            <a:r>
              <a:rPr dirty="0" err="1"/>
              <a:t>facilisis</a:t>
            </a:r>
            <a:r>
              <a:rPr dirty="0"/>
              <a:t> </a:t>
            </a:r>
            <a:r>
              <a:rPr dirty="0" err="1"/>
              <a:t>eu</a:t>
            </a:r>
            <a:r>
              <a:rPr dirty="0"/>
              <a:t> </a:t>
            </a:r>
            <a:r>
              <a:rPr dirty="0" err="1"/>
              <a:t>porttitor</a:t>
            </a:r>
            <a:r>
              <a:rPr dirty="0"/>
              <a:t> </a:t>
            </a:r>
            <a:r>
              <a:rPr dirty="0" err="1"/>
              <a:t>nisl</a:t>
            </a:r>
            <a:r>
              <a:rPr dirty="0"/>
              <a:t>. </a:t>
            </a:r>
            <a:r>
              <a:rPr dirty="0" err="1"/>
              <a:t>Etiam</a:t>
            </a:r>
            <a:r>
              <a:rPr dirty="0"/>
              <a:t> </a:t>
            </a:r>
            <a:r>
              <a:rPr dirty="0" err="1"/>
              <a:t>ut</a:t>
            </a:r>
            <a:r>
              <a:rPr dirty="0"/>
              <a:t> </a:t>
            </a:r>
            <a:r>
              <a:rPr dirty="0" err="1"/>
              <a:t>mollis</a:t>
            </a:r>
            <a:r>
              <a:rPr dirty="0"/>
              <a:t> </a:t>
            </a:r>
            <a:r>
              <a:rPr dirty="0" err="1"/>
              <a:t>metus</a:t>
            </a:r>
            <a:r>
              <a:rPr dirty="0"/>
              <a:t>.</a:t>
            </a:r>
          </a:p>
          <a:p>
            <a:pPr marL="388937" indent="-388937" algn="l" defTabSz="457200">
              <a:buClr>
                <a:srgbClr val="685BC7"/>
              </a:buClr>
              <a:buSzPct val="145000"/>
              <a:buChar char="•"/>
              <a:defRPr b="0">
                <a:latin typeface="Arial"/>
                <a:ea typeface="Arial"/>
                <a:cs typeface="Arial"/>
                <a:sym typeface="Arial"/>
              </a:defRPr>
            </a:pPr>
            <a:r>
              <a:rPr dirty="0"/>
              <a:t>In gravida </a:t>
            </a:r>
            <a:r>
              <a:rPr dirty="0" err="1"/>
              <a:t>vulputate</a:t>
            </a:r>
            <a:r>
              <a:rPr dirty="0"/>
              <a:t> </a:t>
            </a:r>
            <a:r>
              <a:rPr dirty="0" err="1"/>
              <a:t>nisl</a:t>
            </a:r>
            <a:r>
              <a:rPr dirty="0"/>
              <a:t>, </a:t>
            </a:r>
            <a:r>
              <a:rPr dirty="0" err="1"/>
              <a:t>nec</a:t>
            </a:r>
            <a:r>
              <a:rPr dirty="0"/>
              <a:t> </a:t>
            </a:r>
            <a:r>
              <a:rPr dirty="0" err="1"/>
              <a:t>posuere</a:t>
            </a:r>
            <a:r>
              <a:rPr dirty="0"/>
              <a:t> ante </a:t>
            </a:r>
            <a:r>
              <a:rPr dirty="0" err="1"/>
              <a:t>rutrum</a:t>
            </a:r>
            <a:r>
              <a:rPr dirty="0"/>
              <a:t> vel. </a:t>
            </a:r>
            <a:r>
              <a:rPr dirty="0" err="1"/>
              <a:t>Interdum</a:t>
            </a:r>
            <a:r>
              <a:rPr dirty="0"/>
              <a:t> et </a:t>
            </a:r>
            <a:r>
              <a:rPr dirty="0" err="1"/>
              <a:t>malesuada</a:t>
            </a:r>
            <a:r>
              <a:rPr dirty="0"/>
              <a:t> fames ac ante ipsum </a:t>
            </a:r>
            <a:r>
              <a:rPr dirty="0" err="1"/>
              <a:t>primis</a:t>
            </a:r>
            <a:r>
              <a:rPr dirty="0"/>
              <a:t> in </a:t>
            </a:r>
            <a:r>
              <a:rPr dirty="0" err="1"/>
              <a:t>faucibus</a:t>
            </a:r>
            <a:r>
              <a:rPr dirty="0"/>
              <a:t>. </a:t>
            </a:r>
            <a:r>
              <a:rPr dirty="0" err="1"/>
              <a:t>Mauris</a:t>
            </a:r>
            <a:r>
              <a:rPr dirty="0"/>
              <a:t> cursus lorem </a:t>
            </a:r>
            <a:r>
              <a:rPr dirty="0" err="1"/>
              <a:t>eu</a:t>
            </a:r>
            <a:r>
              <a:rPr dirty="0"/>
              <a:t> </a:t>
            </a:r>
            <a:r>
              <a:rPr dirty="0" err="1"/>
              <a:t>venenatis</a:t>
            </a:r>
            <a:r>
              <a:rPr dirty="0"/>
              <a:t> </a:t>
            </a:r>
            <a:r>
              <a:rPr dirty="0" err="1"/>
              <a:t>posuere</a:t>
            </a:r>
            <a:r>
              <a:rPr dirty="0"/>
              <a:t>. </a:t>
            </a:r>
            <a:r>
              <a:rPr dirty="0" err="1"/>
              <a:t>Aliquam</a:t>
            </a:r>
            <a:r>
              <a:rPr dirty="0"/>
              <a:t> </a:t>
            </a:r>
            <a:r>
              <a:rPr dirty="0" err="1"/>
              <a:t>lobortis</a:t>
            </a:r>
            <a:r>
              <a:rPr dirty="0"/>
              <a:t> vitae </a:t>
            </a:r>
            <a:r>
              <a:rPr dirty="0" err="1"/>
              <a:t>massa</a:t>
            </a:r>
            <a:r>
              <a:rPr dirty="0"/>
              <a:t> sit </a:t>
            </a:r>
            <a:r>
              <a:rPr dirty="0" err="1"/>
              <a:t>amet</a:t>
            </a:r>
            <a:r>
              <a:rPr dirty="0"/>
              <a:t> dictum.</a:t>
            </a:r>
          </a:p>
          <a:p>
            <a:pPr marL="388937" indent="-388937" algn="l" defTabSz="457200">
              <a:buClr>
                <a:srgbClr val="685BC7"/>
              </a:buClr>
              <a:buSzPct val="145000"/>
              <a:buChar char="•"/>
              <a:defRPr b="0">
                <a:latin typeface="Arial"/>
                <a:ea typeface="Arial"/>
                <a:cs typeface="Arial"/>
                <a:sym typeface="Arial"/>
              </a:defRPr>
            </a:pPr>
            <a:r>
              <a:rPr dirty="0" err="1"/>
              <a:t>Pellentesque</a:t>
            </a:r>
            <a:r>
              <a:rPr dirty="0"/>
              <a:t> </a:t>
            </a:r>
            <a:r>
              <a:rPr dirty="0" err="1"/>
              <a:t>consequat</a:t>
            </a:r>
            <a:r>
              <a:rPr dirty="0"/>
              <a:t> cursus </a:t>
            </a:r>
            <a:r>
              <a:rPr dirty="0" err="1"/>
              <a:t>est</a:t>
            </a:r>
            <a:r>
              <a:rPr dirty="0"/>
              <a:t> </a:t>
            </a:r>
            <a:r>
              <a:rPr dirty="0" err="1"/>
              <a:t>quis</a:t>
            </a:r>
            <a:r>
              <a:rPr dirty="0"/>
              <a:t>. </a:t>
            </a:r>
          </a:p>
        </p:txBody>
      </p:sp>
      <p:sp>
        <p:nvSpPr>
          <p:cNvPr id="178" name="Praesent nec placerat ligula"/>
          <p:cNvSpPr txBox="1"/>
          <p:nvPr/>
        </p:nvSpPr>
        <p:spPr>
          <a:xfrm>
            <a:off x="755029" y="7974552"/>
            <a:ext cx="9669613" cy="63671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spAutoFit/>
          </a:bodyPr>
          <a:lstStyle>
            <a:lvl1pPr algn="l" defTabSz="457200">
              <a:lnSpc>
                <a:spcPts val="5700"/>
              </a:lnSpc>
              <a:defRPr>
                <a:solidFill>
                  <a:srgbClr val="685BC7"/>
                </a:solidFill>
                <a:latin typeface="Arial"/>
                <a:ea typeface="Arial"/>
                <a:cs typeface="Arial"/>
                <a:sym typeface="Arial"/>
              </a:defRPr>
            </a:lvl1pPr>
          </a:lstStyle>
          <a:p>
            <a:pPr>
              <a:lnSpc>
                <a:spcPct val="100000"/>
              </a:lnSpc>
            </a:pPr>
            <a:r>
              <a:t>Praesent nec placerat ligula</a:t>
            </a:r>
          </a:p>
        </p:txBody>
      </p:sp>
      <p:sp>
        <p:nvSpPr>
          <p:cNvPr id="180" name="Line"/>
          <p:cNvSpPr/>
          <p:nvPr/>
        </p:nvSpPr>
        <p:spPr>
          <a:xfrm>
            <a:off x="804791" y="977480"/>
            <a:ext cx="19937529" cy="1"/>
          </a:xfrm>
          <a:prstGeom prst="line">
            <a:avLst/>
          </a:prstGeom>
          <a:ln w="25400">
            <a:solidFill>
              <a:srgbClr val="151F47">
                <a:alpha val="10000"/>
              </a:srgbClr>
            </a:solidFill>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1" name="Rectangle"/>
          <p:cNvSpPr/>
          <p:nvPr/>
        </p:nvSpPr>
        <p:spPr>
          <a:xfrm>
            <a:off x="0" y="13461319"/>
            <a:ext cx="24384001" cy="254001"/>
          </a:xfrm>
          <a:prstGeom prst="rect">
            <a:avLst/>
          </a:prstGeom>
          <a:solidFill>
            <a:srgbClr val="330372"/>
          </a:solidFill>
          <a:ln w="12700">
            <a:miter lim="400000"/>
          </a:ln>
        </p:spPr>
        <p:txBody>
          <a:bodyPr lIns="71437" tIns="71437" rIns="71437" bIns="71437" anchor="ctr"/>
          <a:lstStyle/>
          <a:p>
            <a:pPr>
              <a:defRPr sz="3000" b="0">
                <a:solidFill>
                  <a:srgbClr val="FFFFFF"/>
                </a:solidFill>
                <a:latin typeface="+mn-lt"/>
                <a:ea typeface="+mn-ea"/>
                <a:cs typeface="+mn-cs"/>
                <a:sym typeface="Helvetica Neue Medium"/>
              </a:defRPr>
            </a:pPr>
            <a:endParaRPr/>
          </a:p>
        </p:txBody>
      </p:sp>
      <p:sp>
        <p:nvSpPr>
          <p:cNvPr id="182" name="Bullet List"/>
          <p:cNvSpPr txBox="1"/>
          <p:nvPr/>
        </p:nvSpPr>
        <p:spPr>
          <a:xfrm>
            <a:off x="730076" y="2053951"/>
            <a:ext cx="8369648" cy="858702"/>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b">
            <a:spAutoFit/>
          </a:bodyPr>
          <a:lstStyle>
            <a:lvl1pPr algn="l">
              <a:defRPr sz="5000">
                <a:solidFill>
                  <a:srgbClr val="685BC7"/>
                </a:solidFill>
                <a:latin typeface="Arial"/>
                <a:ea typeface="Arial"/>
                <a:cs typeface="Arial"/>
                <a:sym typeface="Arial"/>
              </a:defRPr>
            </a:lvl1pPr>
          </a:lstStyle>
          <a:p>
            <a:r>
              <a:t>Bullet List</a:t>
            </a:r>
          </a:p>
        </p:txBody>
      </p:sp>
      <p:pic>
        <p:nvPicPr>
          <p:cNvPr id="11" name="Picture 10">
            <a:extLst>
              <a:ext uri="{FF2B5EF4-FFF2-40B4-BE49-F238E27FC236}">
                <a16:creationId xmlns:a16="http://schemas.microsoft.com/office/drawing/2014/main" id="{D92B1F29-2A98-F043-B9F2-21E4717915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19183" y="726951"/>
            <a:ext cx="2338266" cy="501057"/>
          </a:xfrm>
          <a:prstGeom prst="rect">
            <a:avLst/>
          </a:prstGeom>
        </p:spPr>
      </p:pic>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TotalTime>
  <Words>514</Words>
  <Application>Microsoft Macintosh PowerPoint</Application>
  <PresentationFormat>Custom</PresentationFormat>
  <Paragraphs>78</Paragraphs>
  <Slides>15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Helvetica</vt:lpstr>
      <vt:lpstr>Helvetica Light</vt:lpstr>
      <vt:lpstr>Helvetica Neue</vt:lpstr>
      <vt:lpstr>Helvetica Neue Light</vt:lpstr>
      <vt:lpstr>Helvetica Neue Medium</vt:lpstr>
      <vt:lpstr>Helvetica Neue Thin</vt:lpstr>
      <vt:lpstr>Roboto</vt:lpstr>
      <vt:lpstr>Roboto Black</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James Cole</cp:lastModifiedBy>
  <cp:revision>15</cp:revision>
  <dcterms:modified xsi:type="dcterms:W3CDTF">2018-11-07T00:54:56Z</dcterms:modified>
</cp:coreProperties>
</file>